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651568" y="-1"/>
            <a:ext cx="10540432" cy="501559"/>
            <a:chOff x="1651568" y="-1"/>
            <a:chExt cx="10540432" cy="501559"/>
          </a:xfrm>
        </p:grpSpPr>
        <p:sp>
          <p:nvSpPr>
            <p:cNvPr id="20" name="Rectangle 3"/>
            <p:cNvSpPr>
              <a:spLocks noChangeArrowheads="1"/>
            </p:cNvSpPr>
            <p:nvPr userDrawn="1"/>
          </p:nvSpPr>
          <p:spPr bwMode="ltGray">
            <a:xfrm>
              <a:off x="1651570" y="32640"/>
              <a:ext cx="10540430" cy="3739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pic>
          <p:nvPicPr>
            <p:cNvPr id="21" name="Picture 4" descr="D:\FRONTPAGE THEMES\CITRUS\CITBANND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651568" y="-1"/>
              <a:ext cx="10540431" cy="219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5"/>
            <p:cNvSpPr>
              <a:spLocks noChangeArrowheads="1"/>
            </p:cNvSpPr>
            <p:nvPr userDrawn="1"/>
          </p:nvSpPr>
          <p:spPr bwMode="auto">
            <a:xfrm>
              <a:off x="1651570" y="402510"/>
              <a:ext cx="10540429" cy="99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pic>
        <p:nvPicPr>
          <p:cNvPr id="23" name="Picture 91" descr="C:\Course Files for PowerPoint 2000\Consolidation Exercises\Cranberries.bm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6475"/>
            <a:ext cx="879475" cy="98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Oval 7"/>
          <p:cNvSpPr>
            <a:spLocks noChangeArrowheads="1"/>
          </p:cNvSpPr>
          <p:nvPr userDrawn="1"/>
        </p:nvSpPr>
        <p:spPr bwMode="auto">
          <a:xfrm>
            <a:off x="4898116" y="3452813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" name="Oval 8"/>
          <p:cNvSpPr>
            <a:spLocks noChangeArrowheads="1"/>
          </p:cNvSpPr>
          <p:nvPr userDrawn="1"/>
        </p:nvSpPr>
        <p:spPr bwMode="auto">
          <a:xfrm>
            <a:off x="5736316" y="3452813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6" name="Oval 9"/>
          <p:cNvSpPr>
            <a:spLocks noChangeArrowheads="1"/>
          </p:cNvSpPr>
          <p:nvPr userDrawn="1"/>
        </p:nvSpPr>
        <p:spPr bwMode="auto">
          <a:xfrm>
            <a:off x="6574516" y="3452813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7" name="Oval 10"/>
          <p:cNvSpPr>
            <a:spLocks noChangeArrowheads="1"/>
          </p:cNvSpPr>
          <p:nvPr userDrawn="1"/>
        </p:nvSpPr>
        <p:spPr bwMode="auto">
          <a:xfrm>
            <a:off x="7412716" y="3452813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927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586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099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96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013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619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518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663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68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854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063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29893" y="47601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4CCF6-5E6F-47C8-9D16-D320AECD1DCE}" type="datetimeFigureOut">
              <a:rPr lang="en-AU" smtClean="0"/>
              <a:t>25/06/2015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14784-53E7-45A1-922C-CE37A6535D4C}" type="slidenum">
              <a:rPr lang="en-AU" smtClean="0"/>
              <a:t>‹#›</a:t>
            </a:fld>
            <a:endParaRPr lang="en-AU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651568" y="-1"/>
            <a:ext cx="10540432" cy="501559"/>
            <a:chOff x="1651568" y="-1"/>
            <a:chExt cx="10540432" cy="501559"/>
          </a:xfrm>
        </p:grpSpPr>
        <p:sp>
          <p:nvSpPr>
            <p:cNvPr id="8" name="Rectangle 3"/>
            <p:cNvSpPr>
              <a:spLocks noChangeArrowheads="1"/>
            </p:cNvSpPr>
            <p:nvPr userDrawn="1"/>
          </p:nvSpPr>
          <p:spPr bwMode="ltGray">
            <a:xfrm>
              <a:off x="1651570" y="32640"/>
              <a:ext cx="10540430" cy="3739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pic>
          <p:nvPicPr>
            <p:cNvPr id="9" name="Picture 4" descr="D:\FRONTPAGE THEMES\CITRUS\CITBANND.PN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651568" y="-1"/>
              <a:ext cx="10540431" cy="219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651570" y="402510"/>
              <a:ext cx="10540429" cy="99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11" name="Freeform 6"/>
          <p:cNvSpPr>
            <a:spLocks/>
          </p:cNvSpPr>
          <p:nvPr userDrawn="1"/>
        </p:nvSpPr>
        <p:spPr bwMode="auto">
          <a:xfrm>
            <a:off x="152400" y="1712699"/>
            <a:ext cx="6858000" cy="4876800"/>
          </a:xfrm>
          <a:custGeom>
            <a:avLst/>
            <a:gdLst>
              <a:gd name="T0" fmla="*/ 0 w 4320"/>
              <a:gd name="T1" fmla="*/ 3264 h 3264"/>
              <a:gd name="T2" fmla="*/ 0 w 4320"/>
              <a:gd name="T3" fmla="*/ 0 h 3264"/>
              <a:gd name="T4" fmla="*/ 4320 w 4320"/>
              <a:gd name="T5" fmla="*/ 0 h 3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" h="3264">
                <a:moveTo>
                  <a:pt x="0" y="3264"/>
                </a:moveTo>
                <a:lnTo>
                  <a:pt x="0" y="0"/>
                </a:lnTo>
                <a:lnTo>
                  <a:pt x="4320" y="0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2" name="Oval 7"/>
          <p:cNvSpPr>
            <a:spLocks noChangeArrowheads="1"/>
          </p:cNvSpPr>
          <p:nvPr userDrawn="1"/>
        </p:nvSpPr>
        <p:spPr bwMode="auto">
          <a:xfrm>
            <a:off x="716534" y="1657586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3" name="Oval 8"/>
          <p:cNvSpPr>
            <a:spLocks noChangeArrowheads="1"/>
          </p:cNvSpPr>
          <p:nvPr userDrawn="1"/>
        </p:nvSpPr>
        <p:spPr bwMode="auto">
          <a:xfrm>
            <a:off x="1554734" y="1657586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4" name="Oval 9"/>
          <p:cNvSpPr>
            <a:spLocks noChangeArrowheads="1"/>
          </p:cNvSpPr>
          <p:nvPr userDrawn="1"/>
        </p:nvSpPr>
        <p:spPr bwMode="auto">
          <a:xfrm>
            <a:off x="2392934" y="1657586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5" name="Oval 10"/>
          <p:cNvSpPr>
            <a:spLocks noChangeArrowheads="1"/>
          </p:cNvSpPr>
          <p:nvPr userDrawn="1"/>
        </p:nvSpPr>
        <p:spPr bwMode="auto">
          <a:xfrm>
            <a:off x="3231134" y="1657586"/>
            <a:ext cx="149225" cy="1492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7" name="Picture 91" descr="C:\Course Files for PowerPoint 2000\Consolidation Exercises\Cranberries.bm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6475"/>
            <a:ext cx="879475" cy="98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22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036473"/>
          </a:xfrm>
        </p:spPr>
        <p:txBody>
          <a:bodyPr/>
          <a:lstStyle/>
          <a:p>
            <a:r>
              <a:rPr lang="en-AU" b="1" dirty="0" smtClean="0"/>
              <a:t>Cranberries</a:t>
            </a:r>
            <a:endParaRPr lang="en-AU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51420"/>
            <a:ext cx="9144000" cy="1655762"/>
          </a:xfrm>
        </p:spPr>
        <p:txBody>
          <a:bodyPr/>
          <a:lstStyle/>
          <a:p>
            <a:r>
              <a:rPr lang="en-AU" b="1" dirty="0" smtClean="0"/>
              <a:t>A Crisp New Taste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297128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Cranberry Range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892" y="2130135"/>
            <a:ext cx="9923907" cy="4046827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Cranberry Splash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Cranberry &amp; Strawberry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Cranberry &amp; Raspberry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Cranberry &amp; Cherry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Cranberry </a:t>
            </a:r>
            <a:r>
              <a:rPr lang="en-US" smtClean="0"/>
              <a:t>&amp; </a:t>
            </a:r>
            <a:r>
              <a:rPr lang="en-US" smtClean="0"/>
              <a:t>Blackcurrant 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964451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Cranberries</vt:lpstr>
      <vt:lpstr>Cranberry Range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Cranberries</dc:title>
  <dc:creator>Karen Brouwer</dc:creator>
  <cp:lastModifiedBy>Lisa Charlesworth</cp:lastModifiedBy>
  <cp:revision>3</cp:revision>
  <dcterms:created xsi:type="dcterms:W3CDTF">2013-09-02T04:38:10Z</dcterms:created>
  <dcterms:modified xsi:type="dcterms:W3CDTF">2015-06-24T22:33:43Z</dcterms:modified>
</cp:coreProperties>
</file>