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0" autoAdjust="0"/>
    <p:restoredTop sz="90941" autoAdjust="0"/>
  </p:normalViewPr>
  <p:slideViewPr>
    <p:cSldViewPr>
      <p:cViewPr varScale="1">
        <p:scale>
          <a:sx n="106" d="100"/>
          <a:sy n="106" d="100"/>
        </p:scale>
        <p:origin x="13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83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9BC47-5CFA-43E6-B605-4E2FD230066E}" type="datetimeFigureOut">
              <a:rPr lang="en-US" smtClean="0"/>
              <a:pPr/>
              <a:t>7/15/2014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638DA-CD47-457F-B1C8-A27D98818BC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6" name="Picture 5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0" y="66762"/>
            <a:ext cx="658356" cy="8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658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C2C95-387A-48B4-8FCD-923E43FD1886}" type="datetimeFigureOut">
              <a:rPr lang="en-US" smtClean="0"/>
              <a:pPr/>
              <a:t>7/15/2014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1626E-6CF5-427D-BD23-84534C6D75D3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9" y="56750"/>
            <a:ext cx="571479" cy="72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6646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914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fld id="{4614063C-FD79-455B-A78A-6D0783F6EC19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ltGray">
          <a:xfrm>
            <a:off x="1524000" y="3014663"/>
            <a:ext cx="7561263" cy="109537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4126" name="Rectangle 30"/>
          <p:cNvSpPr>
            <a:spLocks noChangeArrowheads="1"/>
          </p:cNvSpPr>
          <p:nvPr userDrawn="1"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" y="1244295"/>
            <a:ext cx="1455975" cy="1857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FF4D8-FCE3-479F-B2E5-088DB3461E6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32048-150C-4AE5-924E-D119E325D7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C271C-58CA-4136-B4D0-6BE67F6D9A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32FC5-8DC8-4380-81EA-D333AB76117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8D765-37CB-4DE9-98D1-F3A24F7EBC4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50BCB-C76F-4332-94D1-9ED04995751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4FE0-1A20-4A15-85B7-FF0FD3ABE4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03AB-D4E2-4E6A-8E49-4F070E7F2DF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292FB-984A-411C-A8D3-92ADFDFE765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9E474-82ED-466B-BF45-07ECB95CD98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E1FE9A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dirty="0" smtClean="0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 smtClean="0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BE044003-4621-4017-B10A-CD82449834B0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ltGray">
          <a:xfrm>
            <a:off x="1582738" y="1600200"/>
            <a:ext cx="7561262" cy="109538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9221" y="330780"/>
            <a:ext cx="1071632" cy="13670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0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60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Indoor Oasis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we can do for </a:t>
            </a:r>
            <a:r>
              <a:rPr lang="en-US" smtClean="0"/>
              <a:t>you</a:t>
            </a:r>
            <a:r>
              <a:rPr lang="en-US" smtClean="0"/>
              <a:t>…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Services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Plantscape</a:t>
            </a:r>
            <a:r>
              <a:rPr lang="en-AU" dirty="0" smtClean="0"/>
              <a:t> Designs &amp; Quotes</a:t>
            </a:r>
          </a:p>
          <a:p>
            <a:r>
              <a:rPr lang="en-AU" dirty="0" smtClean="0"/>
              <a:t>Installation &amp; Maintenance</a:t>
            </a:r>
          </a:p>
          <a:p>
            <a:r>
              <a:rPr lang="en-AU" dirty="0" smtClean="0"/>
              <a:t>Special Events</a:t>
            </a:r>
          </a:p>
          <a:p>
            <a:r>
              <a:rPr lang="en-AU" dirty="0" smtClean="0"/>
              <a:t>Themed </a:t>
            </a:r>
            <a:r>
              <a:rPr lang="en-AU" dirty="0" err="1" smtClean="0"/>
              <a:t>Plantscapes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Display Options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Pots</a:t>
            </a:r>
          </a:p>
          <a:p>
            <a:r>
              <a:rPr lang="en-AU" dirty="0" smtClean="0"/>
              <a:t>Boxes</a:t>
            </a:r>
          </a:p>
          <a:p>
            <a:r>
              <a:rPr lang="en-AU" dirty="0" smtClean="0"/>
              <a:t>Bowls</a:t>
            </a:r>
          </a:p>
          <a:p>
            <a:r>
              <a:rPr lang="en-AU" dirty="0" smtClean="0"/>
              <a:t>Hanging Baskets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Planters</a:t>
            </a:r>
          </a:p>
          <a:p>
            <a:r>
              <a:rPr lang="en-AU" dirty="0" smtClean="0"/>
              <a:t>Partitions</a:t>
            </a:r>
          </a:p>
          <a:p>
            <a:r>
              <a:rPr lang="en-AU" dirty="0" smtClean="0"/>
              <a:t>Free Standing</a:t>
            </a:r>
          </a:p>
          <a:p>
            <a:r>
              <a:rPr lang="en-AU" dirty="0" smtClean="0"/>
              <a:t>Bonsai &amp; Topiary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Plant Types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Palms</a:t>
            </a:r>
          </a:p>
          <a:p>
            <a:r>
              <a:rPr lang="en-AU" dirty="0" err="1" smtClean="0"/>
              <a:t>Yukkas</a:t>
            </a:r>
            <a:endParaRPr lang="en-AU" dirty="0" smtClean="0"/>
          </a:p>
          <a:p>
            <a:r>
              <a:rPr lang="en-AU" dirty="0" smtClean="0"/>
              <a:t>Dracaenas</a:t>
            </a:r>
          </a:p>
          <a:p>
            <a:r>
              <a:rPr lang="en-AU" dirty="0" smtClean="0"/>
              <a:t>Crotons</a:t>
            </a:r>
          </a:p>
          <a:p>
            <a:r>
              <a:rPr lang="en-AU" dirty="0" smtClean="0"/>
              <a:t>And many more…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D765-37CB-4DE9-98D1-F3A24F7EBC41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Containers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Ceramic</a:t>
            </a:r>
          </a:p>
          <a:p>
            <a:r>
              <a:rPr lang="en-AU" dirty="0" smtClean="0"/>
              <a:t>Terracotta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Woven Cane</a:t>
            </a:r>
          </a:p>
          <a:p>
            <a:r>
              <a:rPr lang="en-AU" dirty="0" smtClean="0"/>
              <a:t>Fibreglass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Pricing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71603" y="1981200"/>
          <a:ext cx="6000792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80193"/>
                <a:gridCol w="3120599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Displays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Rate Per Week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Pots, Baskets &amp; Bowls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From $10.00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Planters &amp; Partitions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From</a:t>
                      </a:r>
                      <a:r>
                        <a:rPr lang="en-AU" baseline="0" dirty="0" smtClean="0"/>
                        <a:t> $35.00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Bonsai &amp; Topiary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From $50.00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Plant Benefits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Improved Air Quality</a:t>
            </a:r>
          </a:p>
          <a:p>
            <a:r>
              <a:rPr lang="en-AU" dirty="0" smtClean="0"/>
              <a:t>Improved Morale</a:t>
            </a:r>
          </a:p>
          <a:p>
            <a:r>
              <a:rPr lang="en-AU" dirty="0" smtClean="0"/>
              <a:t>Increased Humidity</a:t>
            </a:r>
          </a:p>
          <a:p>
            <a:r>
              <a:rPr lang="en-AU" dirty="0" smtClean="0"/>
              <a:t>Reduced Noise Levels</a:t>
            </a:r>
          </a:p>
          <a:p>
            <a:r>
              <a:rPr lang="en-AU" dirty="0" smtClean="0"/>
              <a:t>Increased Productivity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8</a:t>
            </a:fld>
            <a:endParaRPr lang="en-AU"/>
          </a:p>
        </p:txBody>
      </p:sp>
      <p:pic>
        <p:nvPicPr>
          <p:cNvPr id="16" name="Content Placeholder 15" descr="IA_Plant Long Leafy Green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37412" y="2695743"/>
            <a:ext cx="3000000" cy="2685714"/>
          </a:xfrm>
        </p:spPr>
      </p:pic>
      <p:pic>
        <p:nvPicPr>
          <p:cNvPr id="18" name="Content Placeholder 17" descr="IA_Plant Leafy Green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79550" y="2387760"/>
            <a:ext cx="3736975" cy="330167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9</a:t>
            </a:fld>
            <a:endParaRPr lang="en-AU"/>
          </a:p>
        </p:txBody>
      </p:sp>
      <p:pic>
        <p:nvPicPr>
          <p:cNvPr id="19" name="Content Placeholder 18" descr="IA_Plant Topiary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00760" y="2350668"/>
            <a:ext cx="1679509" cy="3593789"/>
          </a:xfrm>
        </p:spPr>
      </p:pic>
      <p:pic>
        <p:nvPicPr>
          <p:cNvPr id="18" name="Content Placeholder 17" descr="IA_Plant Flowering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79550" y="2132742"/>
            <a:ext cx="3736975" cy="381171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A_Indoor Oasis (Sample)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IA_Indoor Oasis (Sample)</Template>
  <TotalTime>265</TotalTime>
  <Words>117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Franklin Gothic Book</vt:lpstr>
      <vt:lpstr>Franklin Gothic Medium</vt:lpstr>
      <vt:lpstr>Times New Roman</vt:lpstr>
      <vt:lpstr>Wingdings</vt:lpstr>
      <vt:lpstr>IA_Indoor Oasis (Sample)</vt:lpstr>
      <vt:lpstr>Indoor Oasis</vt:lpstr>
      <vt:lpstr>Services</vt:lpstr>
      <vt:lpstr>Display Options</vt:lpstr>
      <vt:lpstr>Plant Types</vt:lpstr>
      <vt:lpstr>Containers</vt:lpstr>
      <vt:lpstr>Pricing</vt:lpstr>
      <vt:lpstr>Plant Benefits</vt:lpstr>
      <vt:lpstr>Examples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Oasis</dc:title>
  <dc:creator>Watsonia Publishing</dc:creator>
  <cp:lastModifiedBy>Lisa Charlesworth</cp:lastModifiedBy>
  <cp:revision>29</cp:revision>
  <dcterms:created xsi:type="dcterms:W3CDTF">2008-06-04T00:11:19Z</dcterms:created>
  <dcterms:modified xsi:type="dcterms:W3CDTF">2014-07-15T05:57:49Z</dcterms:modified>
</cp:coreProperties>
</file>