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C5597C-BB7E-46A8-99C4-8F7B5E1F4C1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E2535FAC-77A1-4E90-99EA-D55250E93B78}">
      <dgm:prSet phldrT="[Text]"/>
      <dgm:spPr/>
      <dgm:t>
        <a:bodyPr/>
        <a:lstStyle/>
        <a:p>
          <a:r>
            <a:rPr lang="en-AU" dirty="0" smtClean="0"/>
            <a:t>High-level timing goals</a:t>
          </a:r>
          <a:endParaRPr lang="en-AU" dirty="0"/>
        </a:p>
      </dgm:t>
    </dgm:pt>
    <dgm:pt modelId="{9D26361A-8585-479F-8A95-E383AE761A1E}" type="parTrans" cxnId="{825AEB52-C459-408C-9DCD-383FBD65F614}">
      <dgm:prSet/>
      <dgm:spPr/>
      <dgm:t>
        <a:bodyPr/>
        <a:lstStyle/>
        <a:p>
          <a:endParaRPr lang="en-AU"/>
        </a:p>
      </dgm:t>
    </dgm:pt>
    <dgm:pt modelId="{E7788371-5CF0-4518-BF01-F0689496D138}" type="sibTrans" cxnId="{825AEB52-C459-408C-9DCD-383FBD65F614}">
      <dgm:prSet/>
      <dgm:spPr/>
      <dgm:t>
        <a:bodyPr/>
        <a:lstStyle/>
        <a:p>
          <a:endParaRPr lang="en-AU"/>
        </a:p>
      </dgm:t>
    </dgm:pt>
    <dgm:pt modelId="{C9E1A060-213D-4BF4-A7B3-2836702829C1}">
      <dgm:prSet phldrT="[Text]"/>
      <dgm:spPr/>
      <dgm:t>
        <a:bodyPr/>
        <a:lstStyle/>
        <a:p>
          <a:r>
            <a:rPr lang="en-AU" dirty="0" smtClean="0"/>
            <a:t>Relationship to other projects</a:t>
          </a:r>
          <a:endParaRPr lang="en-AU" dirty="0"/>
        </a:p>
      </dgm:t>
    </dgm:pt>
    <dgm:pt modelId="{027D367C-CFDB-44E9-903C-680D62FCDBB6}" type="parTrans" cxnId="{340B8108-5A30-402A-B4CD-051AE34E10DE}">
      <dgm:prSet/>
      <dgm:spPr/>
      <dgm:t>
        <a:bodyPr/>
        <a:lstStyle/>
        <a:p>
          <a:endParaRPr lang="en-AU"/>
        </a:p>
      </dgm:t>
    </dgm:pt>
    <dgm:pt modelId="{29B94C2F-466B-46B4-AA37-79C49C063ACF}" type="sibTrans" cxnId="{340B8108-5A30-402A-B4CD-051AE34E10DE}">
      <dgm:prSet/>
      <dgm:spPr/>
      <dgm:t>
        <a:bodyPr/>
        <a:lstStyle/>
        <a:p>
          <a:endParaRPr lang="en-AU"/>
        </a:p>
      </dgm:t>
    </dgm:pt>
    <dgm:pt modelId="{D799A53B-6E3B-4672-9CE8-CF93F126760D}">
      <dgm:prSet phldrT="[Text]"/>
      <dgm:spPr/>
      <dgm:t>
        <a:bodyPr/>
        <a:lstStyle/>
        <a:p>
          <a:r>
            <a:rPr lang="en-AU" dirty="0" smtClean="0"/>
            <a:t>Ultimate goal of project</a:t>
          </a:r>
          <a:endParaRPr lang="en-AU" dirty="0"/>
        </a:p>
      </dgm:t>
    </dgm:pt>
    <dgm:pt modelId="{A1B39ECD-00E4-47FE-B7DD-7822342404F8}" type="parTrans" cxnId="{DE6D2EDC-8FD2-49E6-8FBD-B9397D410357}">
      <dgm:prSet/>
      <dgm:spPr/>
      <dgm:t>
        <a:bodyPr/>
        <a:lstStyle/>
        <a:p>
          <a:endParaRPr lang="en-AU"/>
        </a:p>
      </dgm:t>
    </dgm:pt>
    <dgm:pt modelId="{8C6C8BDB-AA3F-4FE4-980D-54B24378AFD4}" type="sibTrans" cxnId="{DE6D2EDC-8FD2-49E6-8FBD-B9397D410357}">
      <dgm:prSet/>
      <dgm:spPr/>
      <dgm:t>
        <a:bodyPr/>
        <a:lstStyle/>
        <a:p>
          <a:endParaRPr lang="en-AU"/>
        </a:p>
      </dgm:t>
    </dgm:pt>
    <dgm:pt modelId="{EE65CFEA-FC65-4CF4-A4E4-260A656EF94B}" type="pres">
      <dgm:prSet presAssocID="{EFC5597C-BB7E-46A8-99C4-8F7B5E1F4C1D}" presName="arrowDiagram" presStyleCnt="0">
        <dgm:presLayoutVars>
          <dgm:chMax val="5"/>
          <dgm:dir/>
          <dgm:resizeHandles val="exact"/>
        </dgm:presLayoutVars>
      </dgm:prSet>
      <dgm:spPr/>
    </dgm:pt>
    <dgm:pt modelId="{39CEA6C8-DB19-4898-BF7D-D3017C8C76DA}" type="pres">
      <dgm:prSet presAssocID="{EFC5597C-BB7E-46A8-99C4-8F7B5E1F4C1D}" presName="arrow" presStyleLbl="bgShp" presStyleIdx="0" presStyleCnt="1"/>
      <dgm:spPr/>
    </dgm:pt>
    <dgm:pt modelId="{B2AE0B0D-F8F7-483F-9C79-BBCAA5C4F89C}" type="pres">
      <dgm:prSet presAssocID="{EFC5597C-BB7E-46A8-99C4-8F7B5E1F4C1D}" presName="arrowDiagram3" presStyleCnt="0"/>
      <dgm:spPr/>
    </dgm:pt>
    <dgm:pt modelId="{AE490AF5-C94F-43E6-8077-DBD30BA76F5E}" type="pres">
      <dgm:prSet presAssocID="{E2535FAC-77A1-4E90-99EA-D55250E93B78}" presName="bullet3a" presStyleLbl="node1" presStyleIdx="0" presStyleCnt="3"/>
      <dgm:spPr/>
    </dgm:pt>
    <dgm:pt modelId="{7CD62C56-AC9D-40C2-8615-E9E16F202A06}" type="pres">
      <dgm:prSet presAssocID="{E2535FAC-77A1-4E90-99EA-D55250E93B78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E560AC7-879B-495B-A79D-0BE4D23CB59D}" type="pres">
      <dgm:prSet presAssocID="{C9E1A060-213D-4BF4-A7B3-2836702829C1}" presName="bullet3b" presStyleLbl="node1" presStyleIdx="1" presStyleCnt="3"/>
      <dgm:spPr/>
    </dgm:pt>
    <dgm:pt modelId="{C0D5DA08-813A-4BFD-AF06-0991EE3D13A8}" type="pres">
      <dgm:prSet presAssocID="{C9E1A060-213D-4BF4-A7B3-2836702829C1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4ED8D3D-B817-490D-A1C7-4E546257F6EC}" type="pres">
      <dgm:prSet presAssocID="{D799A53B-6E3B-4672-9CE8-CF93F126760D}" presName="bullet3c" presStyleLbl="node1" presStyleIdx="2" presStyleCnt="3"/>
      <dgm:spPr/>
    </dgm:pt>
    <dgm:pt modelId="{44042909-AF68-486D-BD99-48ED9B0D93BA}" type="pres">
      <dgm:prSet presAssocID="{D799A53B-6E3B-4672-9CE8-CF93F126760D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558BAE5-AB1A-4F2C-98C8-58FBF9F55887}" type="presOf" srcId="{EFC5597C-BB7E-46A8-99C4-8F7B5E1F4C1D}" destId="{EE65CFEA-FC65-4CF4-A4E4-260A656EF94B}" srcOrd="0" destOrd="0" presId="urn:microsoft.com/office/officeart/2005/8/layout/arrow2"/>
    <dgm:cxn modelId="{340B8108-5A30-402A-B4CD-051AE34E10DE}" srcId="{EFC5597C-BB7E-46A8-99C4-8F7B5E1F4C1D}" destId="{C9E1A060-213D-4BF4-A7B3-2836702829C1}" srcOrd="1" destOrd="0" parTransId="{027D367C-CFDB-44E9-903C-680D62FCDBB6}" sibTransId="{29B94C2F-466B-46B4-AA37-79C49C063ACF}"/>
    <dgm:cxn modelId="{9FD17BC5-31CF-4A99-916C-6CD4098426D9}" type="presOf" srcId="{D799A53B-6E3B-4672-9CE8-CF93F126760D}" destId="{44042909-AF68-486D-BD99-48ED9B0D93BA}" srcOrd="0" destOrd="0" presId="urn:microsoft.com/office/officeart/2005/8/layout/arrow2"/>
    <dgm:cxn modelId="{825AEB52-C459-408C-9DCD-383FBD65F614}" srcId="{EFC5597C-BB7E-46A8-99C4-8F7B5E1F4C1D}" destId="{E2535FAC-77A1-4E90-99EA-D55250E93B78}" srcOrd="0" destOrd="0" parTransId="{9D26361A-8585-479F-8A95-E383AE761A1E}" sibTransId="{E7788371-5CF0-4518-BF01-F0689496D138}"/>
    <dgm:cxn modelId="{1BF846F0-908A-45BA-9CC8-A14644DDFEF5}" type="presOf" srcId="{E2535FAC-77A1-4E90-99EA-D55250E93B78}" destId="{7CD62C56-AC9D-40C2-8615-E9E16F202A06}" srcOrd="0" destOrd="0" presId="urn:microsoft.com/office/officeart/2005/8/layout/arrow2"/>
    <dgm:cxn modelId="{D5FD7A4D-FD18-484B-9B0B-9809CE1CE7B8}" type="presOf" srcId="{C9E1A060-213D-4BF4-A7B3-2836702829C1}" destId="{C0D5DA08-813A-4BFD-AF06-0991EE3D13A8}" srcOrd="0" destOrd="0" presId="urn:microsoft.com/office/officeart/2005/8/layout/arrow2"/>
    <dgm:cxn modelId="{DE6D2EDC-8FD2-49E6-8FBD-B9397D410357}" srcId="{EFC5597C-BB7E-46A8-99C4-8F7B5E1F4C1D}" destId="{D799A53B-6E3B-4672-9CE8-CF93F126760D}" srcOrd="2" destOrd="0" parTransId="{A1B39ECD-00E4-47FE-B7DD-7822342404F8}" sibTransId="{8C6C8BDB-AA3F-4FE4-980D-54B24378AFD4}"/>
    <dgm:cxn modelId="{D35DF276-592C-4005-984E-AD10E07BF85C}" type="presParOf" srcId="{EE65CFEA-FC65-4CF4-A4E4-260A656EF94B}" destId="{39CEA6C8-DB19-4898-BF7D-D3017C8C76DA}" srcOrd="0" destOrd="0" presId="urn:microsoft.com/office/officeart/2005/8/layout/arrow2"/>
    <dgm:cxn modelId="{4E0E4377-9360-40ED-8F2D-DF44BB2B72D7}" type="presParOf" srcId="{EE65CFEA-FC65-4CF4-A4E4-260A656EF94B}" destId="{B2AE0B0D-F8F7-483F-9C79-BBCAA5C4F89C}" srcOrd="1" destOrd="0" presId="urn:microsoft.com/office/officeart/2005/8/layout/arrow2"/>
    <dgm:cxn modelId="{D11D87BD-A230-432D-B237-EE7BF9269C58}" type="presParOf" srcId="{B2AE0B0D-F8F7-483F-9C79-BBCAA5C4F89C}" destId="{AE490AF5-C94F-43E6-8077-DBD30BA76F5E}" srcOrd="0" destOrd="0" presId="urn:microsoft.com/office/officeart/2005/8/layout/arrow2"/>
    <dgm:cxn modelId="{CD341682-5424-4393-9204-D7CACA7AFB31}" type="presParOf" srcId="{B2AE0B0D-F8F7-483F-9C79-BBCAA5C4F89C}" destId="{7CD62C56-AC9D-40C2-8615-E9E16F202A06}" srcOrd="1" destOrd="0" presId="urn:microsoft.com/office/officeart/2005/8/layout/arrow2"/>
    <dgm:cxn modelId="{79853BAF-06BB-4381-94BE-83AE4D9C56DD}" type="presParOf" srcId="{B2AE0B0D-F8F7-483F-9C79-BBCAA5C4F89C}" destId="{7E560AC7-879B-495B-A79D-0BE4D23CB59D}" srcOrd="2" destOrd="0" presId="urn:microsoft.com/office/officeart/2005/8/layout/arrow2"/>
    <dgm:cxn modelId="{6498EB1C-440C-4949-9B1B-9A5F935BA4E3}" type="presParOf" srcId="{B2AE0B0D-F8F7-483F-9C79-BBCAA5C4F89C}" destId="{C0D5DA08-813A-4BFD-AF06-0991EE3D13A8}" srcOrd="3" destOrd="0" presId="urn:microsoft.com/office/officeart/2005/8/layout/arrow2"/>
    <dgm:cxn modelId="{DC4D2BAF-5622-48A0-B562-17F938F7D6CF}" type="presParOf" srcId="{B2AE0B0D-F8F7-483F-9C79-BBCAA5C4F89C}" destId="{04ED8D3D-B817-490D-A1C7-4E546257F6EC}" srcOrd="4" destOrd="0" presId="urn:microsoft.com/office/officeart/2005/8/layout/arrow2"/>
    <dgm:cxn modelId="{9922A888-5EF6-4499-9253-BC2DFB308058}" type="presParOf" srcId="{B2AE0B0D-F8F7-483F-9C79-BBCAA5C4F89C}" destId="{44042909-AF68-486D-BD99-48ED9B0D93B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3683A6-F1C1-4E34-8542-DF2F52E0217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9797CF25-7EA7-4900-AE89-C9DA3B3EE863}">
      <dgm:prSet phldrT="[Text]"/>
      <dgm:spPr/>
      <dgm:t>
        <a:bodyPr/>
        <a:lstStyle/>
        <a:p>
          <a:r>
            <a:rPr lang="en-AU" dirty="0" smtClean="0"/>
            <a:t>Competitors</a:t>
          </a:r>
          <a:endParaRPr lang="en-AU" dirty="0"/>
        </a:p>
      </dgm:t>
    </dgm:pt>
    <dgm:pt modelId="{174426C4-42EC-48E9-88FC-A7E501D52B75}" type="parTrans" cxnId="{A57A94B4-654A-437C-8252-C2F30B07FC47}">
      <dgm:prSet/>
      <dgm:spPr/>
      <dgm:t>
        <a:bodyPr/>
        <a:lstStyle/>
        <a:p>
          <a:endParaRPr lang="en-AU"/>
        </a:p>
      </dgm:t>
    </dgm:pt>
    <dgm:pt modelId="{E510FCB7-799B-40E3-978E-0D79C645D092}" type="sibTrans" cxnId="{A57A94B4-654A-437C-8252-C2F30B07FC47}">
      <dgm:prSet/>
      <dgm:spPr/>
      <dgm:t>
        <a:bodyPr/>
        <a:lstStyle/>
        <a:p>
          <a:endParaRPr lang="en-AU"/>
        </a:p>
      </dgm:t>
    </dgm:pt>
    <dgm:pt modelId="{98C02FE5-CA43-4885-9723-1CAE9A51B71F}">
      <dgm:prSet phldrT="[Text]"/>
      <dgm:spPr/>
      <dgm:t>
        <a:bodyPr/>
        <a:lstStyle/>
        <a:p>
          <a:r>
            <a:rPr lang="en-AU" dirty="0" smtClean="0"/>
            <a:t>You may want to allocate one slide per competitor</a:t>
          </a:r>
          <a:endParaRPr lang="en-AU" dirty="0"/>
        </a:p>
      </dgm:t>
    </dgm:pt>
    <dgm:pt modelId="{FC198B39-6920-4134-AA3C-DB9A52B9523D}" type="parTrans" cxnId="{A8BD22C9-5E63-41AD-AF11-8F401E0C49D4}">
      <dgm:prSet/>
      <dgm:spPr/>
      <dgm:t>
        <a:bodyPr/>
        <a:lstStyle/>
        <a:p>
          <a:endParaRPr lang="en-AU"/>
        </a:p>
      </dgm:t>
    </dgm:pt>
    <dgm:pt modelId="{7014C7CF-39FB-4A20-9246-D2B16F258C84}" type="sibTrans" cxnId="{A8BD22C9-5E63-41AD-AF11-8F401E0C49D4}">
      <dgm:prSet/>
      <dgm:spPr/>
      <dgm:t>
        <a:bodyPr/>
        <a:lstStyle/>
        <a:p>
          <a:endParaRPr lang="en-AU"/>
        </a:p>
      </dgm:t>
    </dgm:pt>
    <dgm:pt modelId="{0FBA5A91-2550-4189-A647-7C01C00BA054}">
      <dgm:prSet phldrT="[Text]"/>
      <dgm:spPr/>
      <dgm:t>
        <a:bodyPr/>
        <a:lstStyle/>
        <a:p>
          <a:r>
            <a:rPr lang="en-AU" dirty="0" smtClean="0"/>
            <a:t>Strengths</a:t>
          </a:r>
          <a:endParaRPr lang="en-AU" dirty="0"/>
        </a:p>
      </dgm:t>
    </dgm:pt>
    <dgm:pt modelId="{F3387F79-1A07-4196-8FE0-BB496D973D3E}" type="parTrans" cxnId="{DD4048DA-E02F-4BE8-98FB-D06FD7B5E11E}">
      <dgm:prSet/>
      <dgm:spPr/>
      <dgm:t>
        <a:bodyPr/>
        <a:lstStyle/>
        <a:p>
          <a:endParaRPr lang="en-AU"/>
        </a:p>
      </dgm:t>
    </dgm:pt>
    <dgm:pt modelId="{21C02966-BD86-4A20-AD72-7500F280B9BA}" type="sibTrans" cxnId="{DD4048DA-E02F-4BE8-98FB-D06FD7B5E11E}">
      <dgm:prSet/>
      <dgm:spPr/>
      <dgm:t>
        <a:bodyPr/>
        <a:lstStyle/>
        <a:p>
          <a:endParaRPr lang="en-AU"/>
        </a:p>
      </dgm:t>
    </dgm:pt>
    <dgm:pt modelId="{D4FE09C7-9D32-4A68-B210-20C231306942}">
      <dgm:prSet phldrT="[Text]"/>
      <dgm:spPr/>
      <dgm:t>
        <a:bodyPr/>
        <a:lstStyle/>
        <a:p>
          <a:r>
            <a:rPr lang="en-AU" dirty="0" smtClean="0"/>
            <a:t>Your strengths relative to competitors</a:t>
          </a:r>
          <a:endParaRPr lang="en-AU" dirty="0"/>
        </a:p>
      </dgm:t>
    </dgm:pt>
    <dgm:pt modelId="{7B21C64F-8E42-4948-97A3-31E39B6BD6E4}" type="parTrans" cxnId="{34D3A8DE-C51A-45B6-B2FD-D54BB0CB0F8C}">
      <dgm:prSet/>
      <dgm:spPr/>
      <dgm:t>
        <a:bodyPr/>
        <a:lstStyle/>
        <a:p>
          <a:endParaRPr lang="en-AU"/>
        </a:p>
      </dgm:t>
    </dgm:pt>
    <dgm:pt modelId="{63655E1E-48E7-4835-BB02-D7991E53A081}" type="sibTrans" cxnId="{34D3A8DE-C51A-45B6-B2FD-D54BB0CB0F8C}">
      <dgm:prSet/>
      <dgm:spPr/>
      <dgm:t>
        <a:bodyPr/>
        <a:lstStyle/>
        <a:p>
          <a:endParaRPr lang="en-AU"/>
        </a:p>
      </dgm:t>
    </dgm:pt>
    <dgm:pt modelId="{7D5F0949-74F0-4B84-BFFA-3FDE4A626337}">
      <dgm:prSet phldrT="[Text]"/>
      <dgm:spPr/>
      <dgm:t>
        <a:bodyPr/>
        <a:lstStyle/>
        <a:p>
          <a:r>
            <a:rPr lang="en-AU" dirty="0" smtClean="0"/>
            <a:t>Weaknesses</a:t>
          </a:r>
          <a:endParaRPr lang="en-AU" dirty="0"/>
        </a:p>
      </dgm:t>
    </dgm:pt>
    <dgm:pt modelId="{2A322B2E-D4CF-4A18-923B-D91A0FEA6F5F}" type="parTrans" cxnId="{F727C7FC-2F02-4DEB-A871-93F3B9DA8A71}">
      <dgm:prSet/>
      <dgm:spPr/>
      <dgm:t>
        <a:bodyPr/>
        <a:lstStyle/>
        <a:p>
          <a:endParaRPr lang="en-AU"/>
        </a:p>
      </dgm:t>
    </dgm:pt>
    <dgm:pt modelId="{378ED495-E3F8-4ADD-8249-5054046C25D2}" type="sibTrans" cxnId="{F727C7FC-2F02-4DEB-A871-93F3B9DA8A71}">
      <dgm:prSet/>
      <dgm:spPr/>
      <dgm:t>
        <a:bodyPr/>
        <a:lstStyle/>
        <a:p>
          <a:endParaRPr lang="en-AU"/>
        </a:p>
      </dgm:t>
    </dgm:pt>
    <dgm:pt modelId="{7FD50CFB-A5AA-4FEA-A974-AA2ACB4260A0}">
      <dgm:prSet phldrT="[Text]"/>
      <dgm:spPr/>
      <dgm:t>
        <a:bodyPr/>
        <a:lstStyle/>
        <a:p>
          <a:r>
            <a:rPr lang="en-AU" dirty="0" smtClean="0"/>
            <a:t>Your weaknesses relative to competitors</a:t>
          </a:r>
          <a:endParaRPr lang="en-AU" dirty="0"/>
        </a:p>
      </dgm:t>
    </dgm:pt>
    <dgm:pt modelId="{60521490-0613-46D6-AAE0-4BB0339B876B}" type="parTrans" cxnId="{D6194471-8321-4E94-85C1-F04BDA4E8844}">
      <dgm:prSet/>
      <dgm:spPr/>
      <dgm:t>
        <a:bodyPr/>
        <a:lstStyle/>
        <a:p>
          <a:endParaRPr lang="en-AU"/>
        </a:p>
      </dgm:t>
    </dgm:pt>
    <dgm:pt modelId="{AB7BB45A-4002-43B1-901E-3809DE27AD22}" type="sibTrans" cxnId="{D6194471-8321-4E94-85C1-F04BDA4E8844}">
      <dgm:prSet/>
      <dgm:spPr/>
      <dgm:t>
        <a:bodyPr/>
        <a:lstStyle/>
        <a:p>
          <a:endParaRPr lang="en-AU"/>
        </a:p>
      </dgm:t>
    </dgm:pt>
    <dgm:pt modelId="{3216F02A-4E27-4802-A9A4-8F1D534A3F95}" type="pres">
      <dgm:prSet presAssocID="{CB3683A6-F1C1-4E34-8542-DF2F52E021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02816F8-10A9-4B06-BD7D-67140596A41D}" type="pres">
      <dgm:prSet presAssocID="{9797CF25-7EA7-4900-AE89-C9DA3B3EE863}" presName="composite" presStyleCnt="0"/>
      <dgm:spPr/>
    </dgm:pt>
    <dgm:pt modelId="{5234CA34-FDD6-41C7-BA52-D658E066DDA9}" type="pres">
      <dgm:prSet presAssocID="{9797CF25-7EA7-4900-AE89-C9DA3B3EE86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8C2FE10-EFE0-4731-94AA-FE2024FB9A13}" type="pres">
      <dgm:prSet presAssocID="{9797CF25-7EA7-4900-AE89-C9DA3B3EE86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CF6A763-773B-4225-8C47-CDABCDD139B3}" type="pres">
      <dgm:prSet presAssocID="{E510FCB7-799B-40E3-978E-0D79C645D092}" presName="space" presStyleCnt="0"/>
      <dgm:spPr/>
    </dgm:pt>
    <dgm:pt modelId="{F2B5D652-7B10-42A5-BDA7-929CB5A0F971}" type="pres">
      <dgm:prSet presAssocID="{0FBA5A91-2550-4189-A647-7C01C00BA054}" presName="composite" presStyleCnt="0"/>
      <dgm:spPr/>
    </dgm:pt>
    <dgm:pt modelId="{B94EEB20-3F50-484F-8465-DEEBC2736BA3}" type="pres">
      <dgm:prSet presAssocID="{0FBA5A91-2550-4189-A647-7C01C00BA05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399056D-4B96-4766-842A-CDAE51CBF659}" type="pres">
      <dgm:prSet presAssocID="{0FBA5A91-2550-4189-A647-7C01C00BA05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AD664E2-5C17-49F0-8CDD-7C5C517C997B}" type="pres">
      <dgm:prSet presAssocID="{21C02966-BD86-4A20-AD72-7500F280B9BA}" presName="space" presStyleCnt="0"/>
      <dgm:spPr/>
    </dgm:pt>
    <dgm:pt modelId="{3078B745-6C64-418A-97A1-DA07CB7F723F}" type="pres">
      <dgm:prSet presAssocID="{7D5F0949-74F0-4B84-BFFA-3FDE4A626337}" presName="composite" presStyleCnt="0"/>
      <dgm:spPr/>
    </dgm:pt>
    <dgm:pt modelId="{4E235A38-6FBB-4668-9778-A6F776383D94}" type="pres">
      <dgm:prSet presAssocID="{7D5F0949-74F0-4B84-BFFA-3FDE4A62633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A15DFB-B460-45A2-B18A-1D116D0081EC}" type="pres">
      <dgm:prSet presAssocID="{7D5F0949-74F0-4B84-BFFA-3FDE4A62633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CA238A28-4392-4B19-8739-A22716298013}" type="presOf" srcId="{98C02FE5-CA43-4885-9723-1CAE9A51B71F}" destId="{18C2FE10-EFE0-4731-94AA-FE2024FB9A13}" srcOrd="0" destOrd="0" presId="urn:microsoft.com/office/officeart/2005/8/layout/hList1"/>
    <dgm:cxn modelId="{16A5C203-5FF6-4CB4-B27B-30E56C993D31}" type="presOf" srcId="{0FBA5A91-2550-4189-A647-7C01C00BA054}" destId="{B94EEB20-3F50-484F-8465-DEEBC2736BA3}" srcOrd="0" destOrd="0" presId="urn:microsoft.com/office/officeart/2005/8/layout/hList1"/>
    <dgm:cxn modelId="{D2359A40-593A-413C-9AA5-4DA56F5C9795}" type="presOf" srcId="{D4FE09C7-9D32-4A68-B210-20C231306942}" destId="{C399056D-4B96-4766-842A-CDAE51CBF659}" srcOrd="0" destOrd="0" presId="urn:microsoft.com/office/officeart/2005/8/layout/hList1"/>
    <dgm:cxn modelId="{9567B1B5-215B-431F-9407-B2813B8E2C50}" type="presOf" srcId="{7D5F0949-74F0-4B84-BFFA-3FDE4A626337}" destId="{4E235A38-6FBB-4668-9778-A6F776383D94}" srcOrd="0" destOrd="0" presId="urn:microsoft.com/office/officeart/2005/8/layout/hList1"/>
    <dgm:cxn modelId="{D6194471-8321-4E94-85C1-F04BDA4E8844}" srcId="{7D5F0949-74F0-4B84-BFFA-3FDE4A626337}" destId="{7FD50CFB-A5AA-4FEA-A974-AA2ACB4260A0}" srcOrd="0" destOrd="0" parTransId="{60521490-0613-46D6-AAE0-4BB0339B876B}" sibTransId="{AB7BB45A-4002-43B1-901E-3809DE27AD22}"/>
    <dgm:cxn modelId="{F727C7FC-2F02-4DEB-A871-93F3B9DA8A71}" srcId="{CB3683A6-F1C1-4E34-8542-DF2F52E02176}" destId="{7D5F0949-74F0-4B84-BFFA-3FDE4A626337}" srcOrd="2" destOrd="0" parTransId="{2A322B2E-D4CF-4A18-923B-D91A0FEA6F5F}" sibTransId="{378ED495-E3F8-4ADD-8249-5054046C25D2}"/>
    <dgm:cxn modelId="{76B326B4-BB2A-497E-86FC-A2D60C5513FE}" type="presOf" srcId="{CB3683A6-F1C1-4E34-8542-DF2F52E02176}" destId="{3216F02A-4E27-4802-A9A4-8F1D534A3F95}" srcOrd="0" destOrd="0" presId="urn:microsoft.com/office/officeart/2005/8/layout/hList1"/>
    <dgm:cxn modelId="{34D3A8DE-C51A-45B6-B2FD-D54BB0CB0F8C}" srcId="{0FBA5A91-2550-4189-A647-7C01C00BA054}" destId="{D4FE09C7-9D32-4A68-B210-20C231306942}" srcOrd="0" destOrd="0" parTransId="{7B21C64F-8E42-4948-97A3-31E39B6BD6E4}" sibTransId="{63655E1E-48E7-4835-BB02-D7991E53A081}"/>
    <dgm:cxn modelId="{A57A94B4-654A-437C-8252-C2F30B07FC47}" srcId="{CB3683A6-F1C1-4E34-8542-DF2F52E02176}" destId="{9797CF25-7EA7-4900-AE89-C9DA3B3EE863}" srcOrd="0" destOrd="0" parTransId="{174426C4-42EC-48E9-88FC-A7E501D52B75}" sibTransId="{E510FCB7-799B-40E3-978E-0D79C645D092}"/>
    <dgm:cxn modelId="{DD4048DA-E02F-4BE8-98FB-D06FD7B5E11E}" srcId="{CB3683A6-F1C1-4E34-8542-DF2F52E02176}" destId="{0FBA5A91-2550-4189-A647-7C01C00BA054}" srcOrd="1" destOrd="0" parTransId="{F3387F79-1A07-4196-8FE0-BB496D973D3E}" sibTransId="{21C02966-BD86-4A20-AD72-7500F280B9BA}"/>
    <dgm:cxn modelId="{0B3C18A0-9511-416E-8418-342044103901}" type="presOf" srcId="{7FD50CFB-A5AA-4FEA-A974-AA2ACB4260A0}" destId="{A3A15DFB-B460-45A2-B18A-1D116D0081EC}" srcOrd="0" destOrd="0" presId="urn:microsoft.com/office/officeart/2005/8/layout/hList1"/>
    <dgm:cxn modelId="{F117DDE4-11ED-4F88-B807-43B55047E5C5}" type="presOf" srcId="{9797CF25-7EA7-4900-AE89-C9DA3B3EE863}" destId="{5234CA34-FDD6-41C7-BA52-D658E066DDA9}" srcOrd="0" destOrd="0" presId="urn:microsoft.com/office/officeart/2005/8/layout/hList1"/>
    <dgm:cxn modelId="{A8BD22C9-5E63-41AD-AF11-8F401E0C49D4}" srcId="{9797CF25-7EA7-4900-AE89-C9DA3B3EE863}" destId="{98C02FE5-CA43-4885-9723-1CAE9A51B71F}" srcOrd="0" destOrd="0" parTransId="{FC198B39-6920-4134-AA3C-DB9A52B9523D}" sibTransId="{7014C7CF-39FB-4A20-9246-D2B16F258C84}"/>
    <dgm:cxn modelId="{FB02CD0B-C8E3-42AE-B30D-9DF9EB434D28}" type="presParOf" srcId="{3216F02A-4E27-4802-A9A4-8F1D534A3F95}" destId="{902816F8-10A9-4B06-BD7D-67140596A41D}" srcOrd="0" destOrd="0" presId="urn:microsoft.com/office/officeart/2005/8/layout/hList1"/>
    <dgm:cxn modelId="{5103806D-201D-4456-BF32-79A009FE0AC0}" type="presParOf" srcId="{902816F8-10A9-4B06-BD7D-67140596A41D}" destId="{5234CA34-FDD6-41C7-BA52-D658E066DDA9}" srcOrd="0" destOrd="0" presId="urn:microsoft.com/office/officeart/2005/8/layout/hList1"/>
    <dgm:cxn modelId="{F214C5BE-6DF3-4AC3-83B6-74EAF2409C10}" type="presParOf" srcId="{902816F8-10A9-4B06-BD7D-67140596A41D}" destId="{18C2FE10-EFE0-4731-94AA-FE2024FB9A13}" srcOrd="1" destOrd="0" presId="urn:microsoft.com/office/officeart/2005/8/layout/hList1"/>
    <dgm:cxn modelId="{0AB5CD92-BEEF-4D66-A676-651C48FAE3EC}" type="presParOf" srcId="{3216F02A-4E27-4802-A9A4-8F1D534A3F95}" destId="{3CF6A763-773B-4225-8C47-CDABCDD139B3}" srcOrd="1" destOrd="0" presId="urn:microsoft.com/office/officeart/2005/8/layout/hList1"/>
    <dgm:cxn modelId="{086C5DF9-FBBC-4C27-9227-F6902AD5A5AA}" type="presParOf" srcId="{3216F02A-4E27-4802-A9A4-8F1D534A3F95}" destId="{F2B5D652-7B10-42A5-BDA7-929CB5A0F971}" srcOrd="2" destOrd="0" presId="urn:microsoft.com/office/officeart/2005/8/layout/hList1"/>
    <dgm:cxn modelId="{7156F8FD-479C-4E19-AC1F-1083366F1239}" type="presParOf" srcId="{F2B5D652-7B10-42A5-BDA7-929CB5A0F971}" destId="{B94EEB20-3F50-484F-8465-DEEBC2736BA3}" srcOrd="0" destOrd="0" presId="urn:microsoft.com/office/officeart/2005/8/layout/hList1"/>
    <dgm:cxn modelId="{EC004556-70DF-461C-A20C-814466FD9A91}" type="presParOf" srcId="{F2B5D652-7B10-42A5-BDA7-929CB5A0F971}" destId="{C399056D-4B96-4766-842A-CDAE51CBF659}" srcOrd="1" destOrd="0" presId="urn:microsoft.com/office/officeart/2005/8/layout/hList1"/>
    <dgm:cxn modelId="{C75BD30B-D4A8-441D-B78A-E1132B3A88A4}" type="presParOf" srcId="{3216F02A-4E27-4802-A9A4-8F1D534A3F95}" destId="{0AD664E2-5C17-49F0-8CDD-7C5C517C997B}" srcOrd="3" destOrd="0" presId="urn:microsoft.com/office/officeart/2005/8/layout/hList1"/>
    <dgm:cxn modelId="{966C1873-A02D-43A2-A07B-D0976C661155}" type="presParOf" srcId="{3216F02A-4E27-4802-A9A4-8F1D534A3F95}" destId="{3078B745-6C64-418A-97A1-DA07CB7F723F}" srcOrd="4" destOrd="0" presId="urn:microsoft.com/office/officeart/2005/8/layout/hList1"/>
    <dgm:cxn modelId="{E034206C-7021-4BD2-9EF0-0245A42F3D43}" type="presParOf" srcId="{3078B745-6C64-418A-97A1-DA07CB7F723F}" destId="{4E235A38-6FBB-4668-9778-A6F776383D94}" srcOrd="0" destOrd="0" presId="urn:microsoft.com/office/officeart/2005/8/layout/hList1"/>
    <dgm:cxn modelId="{99ACEEC2-B044-488A-BC7B-3EB978837B73}" type="presParOf" srcId="{3078B745-6C64-418A-97A1-DA07CB7F723F}" destId="{A3A15DFB-B460-45A2-B18A-1D116D0081E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B75B25-9357-4A47-B169-6274031B5C0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801F7A1C-0F77-4CF1-994F-63C738FCF6FB}">
      <dgm:prSet phldrT="[Text]"/>
      <dgm:spPr/>
      <dgm:t>
        <a:bodyPr/>
        <a:lstStyle/>
        <a:p>
          <a:r>
            <a:rPr lang="en-AU" dirty="0" smtClean="0"/>
            <a:t>Competitor</a:t>
          </a:r>
        </a:p>
      </dgm:t>
    </dgm:pt>
    <dgm:pt modelId="{18D343CE-1B3D-430E-99F1-DDD2F91CC0DE}" type="parTrans" cxnId="{4D682B3D-A23B-492A-B2F0-16B1A15C4CB2}">
      <dgm:prSet/>
      <dgm:spPr/>
      <dgm:t>
        <a:bodyPr/>
        <a:lstStyle/>
        <a:p>
          <a:endParaRPr lang="en-AU"/>
        </a:p>
      </dgm:t>
    </dgm:pt>
    <dgm:pt modelId="{0E928E29-D8FC-4A5C-AEEA-49EE8E367560}" type="sibTrans" cxnId="{4D682B3D-A23B-492A-B2F0-16B1A15C4CB2}">
      <dgm:prSet/>
      <dgm:spPr/>
      <dgm:t>
        <a:bodyPr/>
        <a:lstStyle/>
        <a:p>
          <a:endParaRPr lang="en-AU"/>
        </a:p>
      </dgm:t>
    </dgm:pt>
    <dgm:pt modelId="{4646C4D6-5824-489D-A22B-8CBDBE084DEF}">
      <dgm:prSet phldrT="[Text]"/>
      <dgm:spPr/>
      <dgm:t>
        <a:bodyPr/>
        <a:lstStyle/>
        <a:p>
          <a:r>
            <a:rPr lang="en-AU" dirty="0" smtClean="0"/>
            <a:t>Competitor</a:t>
          </a:r>
          <a:endParaRPr lang="en-AU" dirty="0"/>
        </a:p>
      </dgm:t>
    </dgm:pt>
    <dgm:pt modelId="{C94DFB90-47EF-4C35-A4B5-DEC885F95170}" type="parTrans" cxnId="{46B443FA-0F09-49E0-A6E4-0562D0A54736}">
      <dgm:prSet/>
      <dgm:spPr/>
      <dgm:t>
        <a:bodyPr/>
        <a:lstStyle/>
        <a:p>
          <a:endParaRPr lang="en-AU"/>
        </a:p>
      </dgm:t>
    </dgm:pt>
    <dgm:pt modelId="{CD0D07CC-8A27-4181-8A87-2F1ADEE949DA}" type="sibTrans" cxnId="{46B443FA-0F09-49E0-A6E4-0562D0A54736}">
      <dgm:prSet/>
      <dgm:spPr/>
      <dgm:t>
        <a:bodyPr/>
        <a:lstStyle/>
        <a:p>
          <a:endParaRPr lang="en-AU"/>
        </a:p>
      </dgm:t>
    </dgm:pt>
    <dgm:pt modelId="{72F3B019-D36D-42D4-8D7B-689364F91780}">
      <dgm:prSet phldrT="[Text]"/>
      <dgm:spPr/>
      <dgm:t>
        <a:bodyPr/>
        <a:lstStyle/>
        <a:p>
          <a:r>
            <a:rPr lang="en-AU" dirty="0" smtClean="0"/>
            <a:t>Competitor</a:t>
          </a:r>
          <a:endParaRPr lang="en-AU" dirty="0"/>
        </a:p>
      </dgm:t>
    </dgm:pt>
    <dgm:pt modelId="{C610AEE5-0CD0-4CC6-B98A-BE93572E35BC}" type="parTrans" cxnId="{49C2C8AA-A030-471A-BED6-B7D73AB300A5}">
      <dgm:prSet/>
      <dgm:spPr/>
      <dgm:t>
        <a:bodyPr/>
        <a:lstStyle/>
        <a:p>
          <a:endParaRPr lang="en-AU"/>
        </a:p>
      </dgm:t>
    </dgm:pt>
    <dgm:pt modelId="{842BFA53-39DF-4D21-8868-B21ABDD425D0}" type="sibTrans" cxnId="{49C2C8AA-A030-471A-BED6-B7D73AB300A5}">
      <dgm:prSet/>
      <dgm:spPr/>
      <dgm:t>
        <a:bodyPr/>
        <a:lstStyle/>
        <a:p>
          <a:endParaRPr lang="en-AU"/>
        </a:p>
      </dgm:t>
    </dgm:pt>
    <dgm:pt modelId="{668C78C9-728C-4825-9A37-6AA893487D70}">
      <dgm:prSet/>
      <dgm:spPr/>
      <dgm:t>
        <a:bodyPr/>
        <a:lstStyle/>
        <a:p>
          <a:r>
            <a:rPr lang="en-AU" dirty="0" smtClean="0"/>
            <a:t>Strengths</a:t>
          </a:r>
          <a:endParaRPr lang="en-AU" dirty="0"/>
        </a:p>
      </dgm:t>
    </dgm:pt>
    <dgm:pt modelId="{C38B0E31-7DB5-4563-A8E2-1B7C96669354}" type="parTrans" cxnId="{1F3BBC77-9238-4B42-9793-68CDFF3F7889}">
      <dgm:prSet/>
      <dgm:spPr/>
    </dgm:pt>
    <dgm:pt modelId="{D2D2AC5F-FA06-48FA-9388-CEA0995D7BB4}" type="sibTrans" cxnId="{1F3BBC77-9238-4B42-9793-68CDFF3F7889}">
      <dgm:prSet/>
      <dgm:spPr/>
    </dgm:pt>
    <dgm:pt modelId="{D4F728AD-B6C1-4772-9658-5742C7CBB115}">
      <dgm:prSet/>
      <dgm:spPr/>
      <dgm:t>
        <a:bodyPr/>
        <a:lstStyle/>
        <a:p>
          <a:endParaRPr lang="en-AU" dirty="0"/>
        </a:p>
      </dgm:t>
    </dgm:pt>
    <dgm:pt modelId="{2F116E4D-729B-481C-B6A1-B9E99213C470}" type="parTrans" cxnId="{6EA12FCB-4A7B-46A2-93FA-9A1D69449253}">
      <dgm:prSet/>
      <dgm:spPr/>
    </dgm:pt>
    <dgm:pt modelId="{587DDEB3-B558-43C9-B91C-18CDB948D503}" type="sibTrans" cxnId="{6EA12FCB-4A7B-46A2-93FA-9A1D69449253}">
      <dgm:prSet/>
      <dgm:spPr/>
    </dgm:pt>
    <dgm:pt modelId="{65A95E51-B827-4478-948F-D5A78D616AA8}">
      <dgm:prSet/>
      <dgm:spPr/>
      <dgm:t>
        <a:bodyPr/>
        <a:lstStyle/>
        <a:p>
          <a:r>
            <a:rPr lang="en-AU" dirty="0" smtClean="0"/>
            <a:t>Weaknesses</a:t>
          </a:r>
          <a:endParaRPr lang="en-AU" dirty="0"/>
        </a:p>
      </dgm:t>
    </dgm:pt>
    <dgm:pt modelId="{1B30DCE8-A3E5-433D-8F51-2E805612CE78}" type="parTrans" cxnId="{EAE39145-1ACA-4228-9FCC-8FC2B1348E0A}">
      <dgm:prSet/>
      <dgm:spPr/>
    </dgm:pt>
    <dgm:pt modelId="{9C904371-BD37-45C4-8752-09AF3E40A77E}" type="sibTrans" cxnId="{EAE39145-1ACA-4228-9FCC-8FC2B1348E0A}">
      <dgm:prSet/>
      <dgm:spPr/>
    </dgm:pt>
    <dgm:pt modelId="{9825656F-97B1-4210-909C-81AC24680C73}">
      <dgm:prSet/>
      <dgm:spPr/>
      <dgm:t>
        <a:bodyPr/>
        <a:lstStyle/>
        <a:p>
          <a:r>
            <a:rPr lang="en-AU" dirty="0" smtClean="0"/>
            <a:t>Strengths</a:t>
          </a:r>
          <a:endParaRPr lang="en-AU" dirty="0"/>
        </a:p>
      </dgm:t>
    </dgm:pt>
    <dgm:pt modelId="{C4582D01-A9C1-4614-B9A3-9046EDFA6476}" type="parTrans" cxnId="{A9A271C7-416B-4148-BB0B-EA67EB0DA9A0}">
      <dgm:prSet/>
      <dgm:spPr/>
    </dgm:pt>
    <dgm:pt modelId="{D17E8B6F-BA74-4FAF-A20D-D3D641590A78}" type="sibTrans" cxnId="{A9A271C7-416B-4148-BB0B-EA67EB0DA9A0}">
      <dgm:prSet/>
      <dgm:spPr/>
    </dgm:pt>
    <dgm:pt modelId="{AB284CAA-7A9E-4DFB-AA64-9693433A0139}">
      <dgm:prSet/>
      <dgm:spPr/>
      <dgm:t>
        <a:bodyPr/>
        <a:lstStyle/>
        <a:p>
          <a:r>
            <a:rPr lang="en-AU" dirty="0" smtClean="0"/>
            <a:t>Weaknesses</a:t>
          </a:r>
          <a:endParaRPr lang="en-AU" dirty="0"/>
        </a:p>
      </dgm:t>
    </dgm:pt>
    <dgm:pt modelId="{714A1963-0C73-4EAE-B641-27F4D69BC954}" type="parTrans" cxnId="{2BE7B409-6848-407E-A320-E2194ABFFB8C}">
      <dgm:prSet/>
      <dgm:spPr/>
    </dgm:pt>
    <dgm:pt modelId="{1897FA24-9ED3-485A-9A65-7DC7B867880C}" type="sibTrans" cxnId="{2BE7B409-6848-407E-A320-E2194ABFFB8C}">
      <dgm:prSet/>
      <dgm:spPr/>
    </dgm:pt>
    <dgm:pt modelId="{36FA7FBC-DBE9-46B5-831E-FA507B20B295}">
      <dgm:prSet/>
      <dgm:spPr/>
      <dgm:t>
        <a:bodyPr/>
        <a:lstStyle/>
        <a:p>
          <a:r>
            <a:rPr lang="en-AU" dirty="0" smtClean="0"/>
            <a:t>Strengths</a:t>
          </a:r>
          <a:endParaRPr lang="en-AU" dirty="0"/>
        </a:p>
      </dgm:t>
    </dgm:pt>
    <dgm:pt modelId="{7982FBA9-5F1F-4075-8DC7-240AAECFE3AF}" type="parTrans" cxnId="{305A33F9-3B35-42DE-921C-E8ABF5B1F99A}">
      <dgm:prSet/>
      <dgm:spPr/>
    </dgm:pt>
    <dgm:pt modelId="{D190B5B0-2B32-4803-870F-7B610CFC2148}" type="sibTrans" cxnId="{305A33F9-3B35-42DE-921C-E8ABF5B1F99A}">
      <dgm:prSet/>
      <dgm:spPr/>
    </dgm:pt>
    <dgm:pt modelId="{DA6A35AF-D73D-4860-A84B-D53483EEF50A}">
      <dgm:prSet/>
      <dgm:spPr/>
      <dgm:t>
        <a:bodyPr/>
        <a:lstStyle/>
        <a:p>
          <a:r>
            <a:rPr lang="en-AU" dirty="0" smtClean="0"/>
            <a:t>Weaknesses</a:t>
          </a:r>
          <a:endParaRPr lang="en-AU" dirty="0"/>
        </a:p>
      </dgm:t>
    </dgm:pt>
    <dgm:pt modelId="{DE95F8F8-03AE-43C1-ADD4-A0738DB16D78}" type="parTrans" cxnId="{4BEBBA8D-7710-42EC-9CAD-CA7296B06E2C}">
      <dgm:prSet/>
      <dgm:spPr/>
    </dgm:pt>
    <dgm:pt modelId="{F2B00AA8-462A-4F03-838B-A57087C75C52}" type="sibTrans" cxnId="{4BEBBA8D-7710-42EC-9CAD-CA7296B06E2C}">
      <dgm:prSet/>
      <dgm:spPr/>
    </dgm:pt>
    <dgm:pt modelId="{D1ADC7C4-7B8D-4B7A-814D-235156B94BFD}" type="pres">
      <dgm:prSet presAssocID="{E1B75B25-9357-4A47-B169-6274031B5C0D}" presName="linearFlow" presStyleCnt="0">
        <dgm:presLayoutVars>
          <dgm:dir/>
          <dgm:resizeHandles val="exact"/>
        </dgm:presLayoutVars>
      </dgm:prSet>
      <dgm:spPr/>
    </dgm:pt>
    <dgm:pt modelId="{82E1410A-8F2A-47F9-BDB8-6A6136463B49}" type="pres">
      <dgm:prSet presAssocID="{801F7A1C-0F77-4CF1-994F-63C738FCF6FB}" presName="composite" presStyleCnt="0"/>
      <dgm:spPr/>
    </dgm:pt>
    <dgm:pt modelId="{A992D74C-8C52-4BA1-A7D8-30E5179D3B8F}" type="pres">
      <dgm:prSet presAssocID="{801F7A1C-0F77-4CF1-994F-63C738FCF6FB}" presName="imgShp" presStyleLbl="fgImgPlace1" presStyleIdx="0" presStyleCnt="3"/>
      <dgm:spPr/>
    </dgm:pt>
    <dgm:pt modelId="{C0C87BDE-D212-40DA-9DE3-E8274031E698}" type="pres">
      <dgm:prSet presAssocID="{801F7A1C-0F77-4CF1-994F-63C738FCF6FB}" presName="txShp" presStyleLbl="node1" presStyleIdx="0" presStyleCnt="3" custLinFactNeighborY="-343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57464E8-03BF-4EEB-BDC3-8DA4894EA8E5}" type="pres">
      <dgm:prSet presAssocID="{0E928E29-D8FC-4A5C-AEEA-49EE8E367560}" presName="spacing" presStyleCnt="0"/>
      <dgm:spPr/>
    </dgm:pt>
    <dgm:pt modelId="{8AAAB517-3C97-4EAA-8DBA-19D754538C81}" type="pres">
      <dgm:prSet presAssocID="{4646C4D6-5824-489D-A22B-8CBDBE084DEF}" presName="composite" presStyleCnt="0"/>
      <dgm:spPr/>
    </dgm:pt>
    <dgm:pt modelId="{7AFE5597-CEB4-4E5F-81D9-CF86510A9F35}" type="pres">
      <dgm:prSet presAssocID="{4646C4D6-5824-489D-A22B-8CBDBE084DEF}" presName="imgShp" presStyleLbl="fgImgPlace1" presStyleIdx="1" presStyleCnt="3"/>
      <dgm:spPr/>
    </dgm:pt>
    <dgm:pt modelId="{28E1753E-89AC-41EA-B9F0-7D9DF33765E4}" type="pres">
      <dgm:prSet presAssocID="{4646C4D6-5824-489D-A22B-8CBDBE084DEF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A8D72F2-C5AA-46AE-BA98-77830F685157}" type="pres">
      <dgm:prSet presAssocID="{CD0D07CC-8A27-4181-8A87-2F1ADEE949DA}" presName="spacing" presStyleCnt="0"/>
      <dgm:spPr/>
    </dgm:pt>
    <dgm:pt modelId="{E1D302C0-E0AC-4B24-969F-F929F65339C1}" type="pres">
      <dgm:prSet presAssocID="{72F3B019-D36D-42D4-8D7B-689364F91780}" presName="composite" presStyleCnt="0"/>
      <dgm:spPr/>
    </dgm:pt>
    <dgm:pt modelId="{0010EC0D-9F8A-49B6-ABEC-5542F6F361E6}" type="pres">
      <dgm:prSet presAssocID="{72F3B019-D36D-42D4-8D7B-689364F91780}" presName="imgShp" presStyleLbl="fgImgPlace1" presStyleIdx="2" presStyleCnt="3"/>
      <dgm:spPr/>
    </dgm:pt>
    <dgm:pt modelId="{C3BDF951-7DF4-45EC-95A9-D289737E98E6}" type="pres">
      <dgm:prSet presAssocID="{72F3B019-D36D-42D4-8D7B-689364F91780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9A271C7-416B-4148-BB0B-EA67EB0DA9A0}" srcId="{4646C4D6-5824-489D-A22B-8CBDBE084DEF}" destId="{9825656F-97B1-4210-909C-81AC24680C73}" srcOrd="0" destOrd="0" parTransId="{C4582D01-A9C1-4614-B9A3-9046EDFA6476}" sibTransId="{D17E8B6F-BA74-4FAF-A20D-D3D641590A78}"/>
    <dgm:cxn modelId="{6EA12FCB-4A7B-46A2-93FA-9A1D69449253}" srcId="{801F7A1C-0F77-4CF1-994F-63C738FCF6FB}" destId="{D4F728AD-B6C1-4772-9658-5742C7CBB115}" srcOrd="2" destOrd="0" parTransId="{2F116E4D-729B-481C-B6A1-B9E99213C470}" sibTransId="{587DDEB3-B558-43C9-B91C-18CDB948D503}"/>
    <dgm:cxn modelId="{54C5C3BF-25A3-4793-9E85-00D2389D8E17}" type="presOf" srcId="{65A95E51-B827-4478-948F-D5A78D616AA8}" destId="{C0C87BDE-D212-40DA-9DE3-E8274031E698}" srcOrd="0" destOrd="2" presId="urn:microsoft.com/office/officeart/2005/8/layout/vList3"/>
    <dgm:cxn modelId="{49C2C8AA-A030-471A-BED6-B7D73AB300A5}" srcId="{E1B75B25-9357-4A47-B169-6274031B5C0D}" destId="{72F3B019-D36D-42D4-8D7B-689364F91780}" srcOrd="2" destOrd="0" parTransId="{C610AEE5-0CD0-4CC6-B98A-BE93572E35BC}" sibTransId="{842BFA53-39DF-4D21-8868-B21ABDD425D0}"/>
    <dgm:cxn modelId="{F41C5A30-F3AE-444C-B608-3C0BE6D40DEA}" type="presOf" srcId="{4646C4D6-5824-489D-A22B-8CBDBE084DEF}" destId="{28E1753E-89AC-41EA-B9F0-7D9DF33765E4}" srcOrd="0" destOrd="0" presId="urn:microsoft.com/office/officeart/2005/8/layout/vList3"/>
    <dgm:cxn modelId="{2BE7B409-6848-407E-A320-E2194ABFFB8C}" srcId="{4646C4D6-5824-489D-A22B-8CBDBE084DEF}" destId="{AB284CAA-7A9E-4DFB-AA64-9693433A0139}" srcOrd="1" destOrd="0" parTransId="{714A1963-0C73-4EAE-B641-27F4D69BC954}" sibTransId="{1897FA24-9ED3-485A-9A65-7DC7B867880C}"/>
    <dgm:cxn modelId="{A69EB04A-D276-4E75-B2B3-A27E92BC3169}" type="presOf" srcId="{36FA7FBC-DBE9-46B5-831E-FA507B20B295}" destId="{C3BDF951-7DF4-45EC-95A9-D289737E98E6}" srcOrd="0" destOrd="1" presId="urn:microsoft.com/office/officeart/2005/8/layout/vList3"/>
    <dgm:cxn modelId="{6C309757-2697-4143-BCCF-839B2ACB4589}" type="presOf" srcId="{9825656F-97B1-4210-909C-81AC24680C73}" destId="{28E1753E-89AC-41EA-B9F0-7D9DF33765E4}" srcOrd="0" destOrd="1" presId="urn:microsoft.com/office/officeart/2005/8/layout/vList3"/>
    <dgm:cxn modelId="{46B443FA-0F09-49E0-A6E4-0562D0A54736}" srcId="{E1B75B25-9357-4A47-B169-6274031B5C0D}" destId="{4646C4D6-5824-489D-A22B-8CBDBE084DEF}" srcOrd="1" destOrd="0" parTransId="{C94DFB90-47EF-4C35-A4B5-DEC885F95170}" sibTransId="{CD0D07CC-8A27-4181-8A87-2F1ADEE949DA}"/>
    <dgm:cxn modelId="{EFA63E64-976C-43D7-9AD3-0713BFF2E4B5}" type="presOf" srcId="{AB284CAA-7A9E-4DFB-AA64-9693433A0139}" destId="{28E1753E-89AC-41EA-B9F0-7D9DF33765E4}" srcOrd="0" destOrd="2" presId="urn:microsoft.com/office/officeart/2005/8/layout/vList3"/>
    <dgm:cxn modelId="{B803AF17-D05A-4EEF-AE39-61C7A64803A0}" type="presOf" srcId="{DA6A35AF-D73D-4860-A84B-D53483EEF50A}" destId="{C3BDF951-7DF4-45EC-95A9-D289737E98E6}" srcOrd="0" destOrd="2" presId="urn:microsoft.com/office/officeart/2005/8/layout/vList3"/>
    <dgm:cxn modelId="{EAE39145-1ACA-4228-9FCC-8FC2B1348E0A}" srcId="{801F7A1C-0F77-4CF1-994F-63C738FCF6FB}" destId="{65A95E51-B827-4478-948F-D5A78D616AA8}" srcOrd="1" destOrd="0" parTransId="{1B30DCE8-A3E5-433D-8F51-2E805612CE78}" sibTransId="{9C904371-BD37-45C4-8752-09AF3E40A77E}"/>
    <dgm:cxn modelId="{654A4444-47C1-48A2-9CE6-B7CF1BCD13D0}" type="presOf" srcId="{801F7A1C-0F77-4CF1-994F-63C738FCF6FB}" destId="{C0C87BDE-D212-40DA-9DE3-E8274031E698}" srcOrd="0" destOrd="0" presId="urn:microsoft.com/office/officeart/2005/8/layout/vList3"/>
    <dgm:cxn modelId="{498AEA5C-5AF0-4EA4-A41D-45348E09DE05}" type="presOf" srcId="{668C78C9-728C-4825-9A37-6AA893487D70}" destId="{C0C87BDE-D212-40DA-9DE3-E8274031E698}" srcOrd="0" destOrd="1" presId="urn:microsoft.com/office/officeart/2005/8/layout/vList3"/>
    <dgm:cxn modelId="{4BEBBA8D-7710-42EC-9CAD-CA7296B06E2C}" srcId="{72F3B019-D36D-42D4-8D7B-689364F91780}" destId="{DA6A35AF-D73D-4860-A84B-D53483EEF50A}" srcOrd="1" destOrd="0" parTransId="{DE95F8F8-03AE-43C1-ADD4-A0738DB16D78}" sibTransId="{F2B00AA8-462A-4F03-838B-A57087C75C52}"/>
    <dgm:cxn modelId="{13921A7C-3A70-4825-9A7E-89D8F6FD360F}" type="presOf" srcId="{72F3B019-D36D-42D4-8D7B-689364F91780}" destId="{C3BDF951-7DF4-45EC-95A9-D289737E98E6}" srcOrd="0" destOrd="0" presId="urn:microsoft.com/office/officeart/2005/8/layout/vList3"/>
    <dgm:cxn modelId="{DC74B25D-52C2-4802-90F5-8F55A33B6B41}" type="presOf" srcId="{E1B75B25-9357-4A47-B169-6274031B5C0D}" destId="{D1ADC7C4-7B8D-4B7A-814D-235156B94BFD}" srcOrd="0" destOrd="0" presId="urn:microsoft.com/office/officeart/2005/8/layout/vList3"/>
    <dgm:cxn modelId="{1F3BBC77-9238-4B42-9793-68CDFF3F7889}" srcId="{801F7A1C-0F77-4CF1-994F-63C738FCF6FB}" destId="{668C78C9-728C-4825-9A37-6AA893487D70}" srcOrd="0" destOrd="0" parTransId="{C38B0E31-7DB5-4563-A8E2-1B7C96669354}" sibTransId="{D2D2AC5F-FA06-48FA-9388-CEA0995D7BB4}"/>
    <dgm:cxn modelId="{4D682B3D-A23B-492A-B2F0-16B1A15C4CB2}" srcId="{E1B75B25-9357-4A47-B169-6274031B5C0D}" destId="{801F7A1C-0F77-4CF1-994F-63C738FCF6FB}" srcOrd="0" destOrd="0" parTransId="{18D343CE-1B3D-430E-99F1-DDD2F91CC0DE}" sibTransId="{0E928E29-D8FC-4A5C-AEEA-49EE8E367560}"/>
    <dgm:cxn modelId="{3045A6AD-E7B2-42CA-B289-A86B74CC5470}" type="presOf" srcId="{D4F728AD-B6C1-4772-9658-5742C7CBB115}" destId="{C0C87BDE-D212-40DA-9DE3-E8274031E698}" srcOrd="0" destOrd="3" presId="urn:microsoft.com/office/officeart/2005/8/layout/vList3"/>
    <dgm:cxn modelId="{305A33F9-3B35-42DE-921C-E8ABF5B1F99A}" srcId="{72F3B019-D36D-42D4-8D7B-689364F91780}" destId="{36FA7FBC-DBE9-46B5-831E-FA507B20B295}" srcOrd="0" destOrd="0" parTransId="{7982FBA9-5F1F-4075-8DC7-240AAECFE3AF}" sibTransId="{D190B5B0-2B32-4803-870F-7B610CFC2148}"/>
    <dgm:cxn modelId="{DD9F7AE3-428C-4A20-A9BB-440400A5AB6E}" type="presParOf" srcId="{D1ADC7C4-7B8D-4B7A-814D-235156B94BFD}" destId="{82E1410A-8F2A-47F9-BDB8-6A6136463B49}" srcOrd="0" destOrd="0" presId="urn:microsoft.com/office/officeart/2005/8/layout/vList3"/>
    <dgm:cxn modelId="{4128D44B-F1F8-4B30-9A3A-B08D0C97F56B}" type="presParOf" srcId="{82E1410A-8F2A-47F9-BDB8-6A6136463B49}" destId="{A992D74C-8C52-4BA1-A7D8-30E5179D3B8F}" srcOrd="0" destOrd="0" presId="urn:microsoft.com/office/officeart/2005/8/layout/vList3"/>
    <dgm:cxn modelId="{5366B224-874B-4952-991E-6AF0B1CFED1C}" type="presParOf" srcId="{82E1410A-8F2A-47F9-BDB8-6A6136463B49}" destId="{C0C87BDE-D212-40DA-9DE3-E8274031E698}" srcOrd="1" destOrd="0" presId="urn:microsoft.com/office/officeart/2005/8/layout/vList3"/>
    <dgm:cxn modelId="{A9F38E28-C86D-40E0-AEAB-9303B99BE63B}" type="presParOf" srcId="{D1ADC7C4-7B8D-4B7A-814D-235156B94BFD}" destId="{357464E8-03BF-4EEB-BDC3-8DA4894EA8E5}" srcOrd="1" destOrd="0" presId="urn:microsoft.com/office/officeart/2005/8/layout/vList3"/>
    <dgm:cxn modelId="{AC769199-703E-415D-99BF-6F7E362730D9}" type="presParOf" srcId="{D1ADC7C4-7B8D-4B7A-814D-235156B94BFD}" destId="{8AAAB517-3C97-4EAA-8DBA-19D754538C81}" srcOrd="2" destOrd="0" presId="urn:microsoft.com/office/officeart/2005/8/layout/vList3"/>
    <dgm:cxn modelId="{067E3687-4B05-49DB-928A-1C883B89DC5D}" type="presParOf" srcId="{8AAAB517-3C97-4EAA-8DBA-19D754538C81}" destId="{7AFE5597-CEB4-4E5F-81D9-CF86510A9F35}" srcOrd="0" destOrd="0" presId="urn:microsoft.com/office/officeart/2005/8/layout/vList3"/>
    <dgm:cxn modelId="{66F38560-74D5-40D3-B35C-CC4AD5D02129}" type="presParOf" srcId="{8AAAB517-3C97-4EAA-8DBA-19D754538C81}" destId="{28E1753E-89AC-41EA-B9F0-7D9DF33765E4}" srcOrd="1" destOrd="0" presId="urn:microsoft.com/office/officeart/2005/8/layout/vList3"/>
    <dgm:cxn modelId="{FF906D96-3363-4F7A-9688-24FAEB52A695}" type="presParOf" srcId="{D1ADC7C4-7B8D-4B7A-814D-235156B94BFD}" destId="{FA8D72F2-C5AA-46AE-BA98-77830F685157}" srcOrd="3" destOrd="0" presId="urn:microsoft.com/office/officeart/2005/8/layout/vList3"/>
    <dgm:cxn modelId="{2DD27817-1445-4B59-88D1-406AE73CDC12}" type="presParOf" srcId="{D1ADC7C4-7B8D-4B7A-814D-235156B94BFD}" destId="{E1D302C0-E0AC-4B24-969F-F929F65339C1}" srcOrd="4" destOrd="0" presId="urn:microsoft.com/office/officeart/2005/8/layout/vList3"/>
    <dgm:cxn modelId="{CF9CCBA5-996F-4486-9D4B-D29E1DFF0F2B}" type="presParOf" srcId="{E1D302C0-E0AC-4B24-969F-F929F65339C1}" destId="{0010EC0D-9F8A-49B6-ABEC-5542F6F361E6}" srcOrd="0" destOrd="0" presId="urn:microsoft.com/office/officeart/2005/8/layout/vList3"/>
    <dgm:cxn modelId="{6C563564-E17D-4E5B-BA44-46DC797098CC}" type="presParOf" srcId="{E1D302C0-E0AC-4B24-969F-F929F65339C1}" destId="{C3BDF951-7DF4-45EC-95A9-D289737E98E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29BDCC-2177-4827-9A24-A3F51841D580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811DD0CB-CB4F-42D4-A620-44F489B383AD}">
      <dgm:prSet phldrT="[Text]"/>
      <dgm:spPr/>
      <dgm:t>
        <a:bodyPr/>
        <a:lstStyle/>
        <a:p>
          <a:r>
            <a:rPr lang="en-AU" dirty="0" smtClean="0"/>
            <a:t>State assumptions about resources allocated to this project</a:t>
          </a:r>
          <a:endParaRPr lang="en-AU" dirty="0"/>
        </a:p>
      </dgm:t>
    </dgm:pt>
    <dgm:pt modelId="{E4BFB558-0F43-4B13-A47A-D4834FAEB703}" type="parTrans" cxnId="{72DF1563-266D-4F50-970F-0A39C8753409}">
      <dgm:prSet/>
      <dgm:spPr/>
      <dgm:t>
        <a:bodyPr/>
        <a:lstStyle/>
        <a:p>
          <a:endParaRPr lang="en-AU"/>
        </a:p>
      </dgm:t>
    </dgm:pt>
    <dgm:pt modelId="{DCD35310-FB09-4D6B-935C-61278CDF1CF4}" type="sibTrans" cxnId="{72DF1563-266D-4F50-970F-0A39C8753409}">
      <dgm:prSet/>
      <dgm:spPr/>
      <dgm:t>
        <a:bodyPr/>
        <a:lstStyle/>
        <a:p>
          <a:endParaRPr lang="en-AU"/>
        </a:p>
      </dgm:t>
    </dgm:pt>
    <dgm:pt modelId="{B540328D-538F-4C54-B97C-825D35BCAE75}">
      <dgm:prSet phldrT="[Text]"/>
      <dgm:spPr/>
      <dgm:t>
        <a:bodyPr/>
        <a:lstStyle/>
        <a:p>
          <a:r>
            <a:rPr lang="en-AU" dirty="0" smtClean="0"/>
            <a:t>People</a:t>
          </a:r>
          <a:endParaRPr lang="en-AU" dirty="0"/>
        </a:p>
      </dgm:t>
    </dgm:pt>
    <dgm:pt modelId="{927CE4DF-4C44-40E6-A0A1-43FE0C4F8DA4}" type="parTrans" cxnId="{BD2F45BF-0151-41DA-97EF-A934AC8B2CAF}">
      <dgm:prSet/>
      <dgm:spPr/>
      <dgm:t>
        <a:bodyPr/>
        <a:lstStyle/>
        <a:p>
          <a:endParaRPr lang="en-AU"/>
        </a:p>
      </dgm:t>
    </dgm:pt>
    <dgm:pt modelId="{D2B5F3BD-DD50-4302-8E6E-02D1AAB408E6}" type="sibTrans" cxnId="{BD2F45BF-0151-41DA-97EF-A934AC8B2CAF}">
      <dgm:prSet/>
      <dgm:spPr/>
      <dgm:t>
        <a:bodyPr/>
        <a:lstStyle/>
        <a:p>
          <a:endParaRPr lang="en-AU"/>
        </a:p>
      </dgm:t>
    </dgm:pt>
    <dgm:pt modelId="{49AD8412-4772-4682-9874-DFF974DE367B}">
      <dgm:prSet phldrT="[Text]"/>
      <dgm:spPr/>
      <dgm:t>
        <a:bodyPr/>
        <a:lstStyle/>
        <a:p>
          <a:r>
            <a:rPr lang="en-AU" dirty="0" smtClean="0"/>
            <a:t>Equipment</a:t>
          </a:r>
          <a:endParaRPr lang="en-AU" dirty="0"/>
        </a:p>
      </dgm:t>
    </dgm:pt>
    <dgm:pt modelId="{05D8F79D-9A0C-4F6D-AC64-0AA358EC1A59}" type="parTrans" cxnId="{65A823C5-9270-4B12-B366-1BF43258677B}">
      <dgm:prSet/>
      <dgm:spPr/>
      <dgm:t>
        <a:bodyPr/>
        <a:lstStyle/>
        <a:p>
          <a:endParaRPr lang="en-AU"/>
        </a:p>
      </dgm:t>
    </dgm:pt>
    <dgm:pt modelId="{23167173-898D-4966-AD75-9095E1DD0EB6}" type="sibTrans" cxnId="{65A823C5-9270-4B12-B366-1BF43258677B}">
      <dgm:prSet/>
      <dgm:spPr/>
      <dgm:t>
        <a:bodyPr/>
        <a:lstStyle/>
        <a:p>
          <a:endParaRPr lang="en-AU"/>
        </a:p>
      </dgm:t>
    </dgm:pt>
    <dgm:pt modelId="{551AE034-41F9-4DC1-AD63-B43357DF1CA4}">
      <dgm:prSet phldrT="[Text]"/>
      <dgm:spPr/>
      <dgm:t>
        <a:bodyPr/>
        <a:lstStyle/>
        <a:p>
          <a:r>
            <a:rPr lang="en-AU" dirty="0" smtClean="0"/>
            <a:t>Locations</a:t>
          </a:r>
          <a:endParaRPr lang="en-AU" dirty="0"/>
        </a:p>
      </dgm:t>
    </dgm:pt>
    <dgm:pt modelId="{CC8A1176-940F-4DEB-9A52-12EF3B25A9AC}" type="parTrans" cxnId="{06565181-6869-4385-ACF8-1C3A27EC2539}">
      <dgm:prSet/>
      <dgm:spPr/>
      <dgm:t>
        <a:bodyPr/>
        <a:lstStyle/>
        <a:p>
          <a:endParaRPr lang="en-AU"/>
        </a:p>
      </dgm:t>
    </dgm:pt>
    <dgm:pt modelId="{7C7585A1-BF46-4B0C-A414-82DA5839EB8D}" type="sibTrans" cxnId="{06565181-6869-4385-ACF8-1C3A27EC2539}">
      <dgm:prSet/>
      <dgm:spPr/>
      <dgm:t>
        <a:bodyPr/>
        <a:lstStyle/>
        <a:p>
          <a:endParaRPr lang="en-AU"/>
        </a:p>
      </dgm:t>
    </dgm:pt>
    <dgm:pt modelId="{49990A29-5E62-4813-AAF3-7280509C2323}">
      <dgm:prSet phldrT="[Text]"/>
      <dgm:spPr/>
      <dgm:t>
        <a:bodyPr/>
        <a:lstStyle/>
        <a:p>
          <a:r>
            <a:rPr lang="en-AU" dirty="0" smtClean="0"/>
            <a:t>Support and Outside Services</a:t>
          </a:r>
          <a:endParaRPr lang="en-AU" dirty="0"/>
        </a:p>
      </dgm:t>
    </dgm:pt>
    <dgm:pt modelId="{75ED69D0-2880-4F45-ADA9-9E63C1139120}" type="parTrans" cxnId="{BC5AA407-31D8-4C1A-87AE-50E5AFC3D0C3}">
      <dgm:prSet/>
      <dgm:spPr/>
      <dgm:t>
        <a:bodyPr/>
        <a:lstStyle/>
        <a:p>
          <a:endParaRPr lang="en-AU"/>
        </a:p>
      </dgm:t>
    </dgm:pt>
    <dgm:pt modelId="{63EA664F-1A3F-48F9-8F52-511296EE01C1}" type="sibTrans" cxnId="{BC5AA407-31D8-4C1A-87AE-50E5AFC3D0C3}">
      <dgm:prSet/>
      <dgm:spPr/>
      <dgm:t>
        <a:bodyPr/>
        <a:lstStyle/>
        <a:p>
          <a:endParaRPr lang="en-AU"/>
        </a:p>
      </dgm:t>
    </dgm:pt>
    <dgm:pt modelId="{0BB9784D-2622-4AAE-B706-5164E1F17D04}">
      <dgm:prSet/>
      <dgm:spPr/>
      <dgm:t>
        <a:bodyPr/>
        <a:lstStyle/>
        <a:p>
          <a:r>
            <a:rPr lang="en-AU" dirty="0" smtClean="0"/>
            <a:t>Manufacturing</a:t>
          </a:r>
          <a:endParaRPr lang="en-AU" dirty="0"/>
        </a:p>
      </dgm:t>
    </dgm:pt>
    <dgm:pt modelId="{A85BF87F-9085-4E9F-966E-16599CF4AEEB}" type="parTrans" cxnId="{1FC6BFCF-F68E-4F47-B370-D737574F6037}">
      <dgm:prSet/>
      <dgm:spPr/>
      <dgm:t>
        <a:bodyPr/>
        <a:lstStyle/>
        <a:p>
          <a:endParaRPr lang="en-AU"/>
        </a:p>
      </dgm:t>
    </dgm:pt>
    <dgm:pt modelId="{37FA8148-7499-4554-A7FA-017A367F4544}" type="sibTrans" cxnId="{1FC6BFCF-F68E-4F47-B370-D737574F6037}">
      <dgm:prSet/>
      <dgm:spPr/>
      <dgm:t>
        <a:bodyPr/>
        <a:lstStyle/>
        <a:p>
          <a:endParaRPr lang="en-AU"/>
        </a:p>
      </dgm:t>
    </dgm:pt>
    <dgm:pt modelId="{1AEBD121-A5D9-4F7E-AA91-E5A784E8901D}">
      <dgm:prSet/>
      <dgm:spPr/>
      <dgm:t>
        <a:bodyPr/>
        <a:lstStyle/>
        <a:p>
          <a:r>
            <a:rPr lang="en-AU" dirty="0" smtClean="0"/>
            <a:t>Sales</a:t>
          </a:r>
          <a:endParaRPr lang="en-AU" dirty="0"/>
        </a:p>
      </dgm:t>
    </dgm:pt>
    <dgm:pt modelId="{4DB10C38-FD9D-4136-AB5D-77E2C87EA474}" type="parTrans" cxnId="{8E40757D-74E7-4133-9F69-24C0FCF3F74F}">
      <dgm:prSet/>
      <dgm:spPr/>
      <dgm:t>
        <a:bodyPr/>
        <a:lstStyle/>
        <a:p>
          <a:endParaRPr lang="en-AU"/>
        </a:p>
      </dgm:t>
    </dgm:pt>
    <dgm:pt modelId="{C5B24B69-ADE4-4B94-9402-EF3B0390C0CF}" type="sibTrans" cxnId="{8E40757D-74E7-4133-9F69-24C0FCF3F74F}">
      <dgm:prSet/>
      <dgm:spPr/>
      <dgm:t>
        <a:bodyPr/>
        <a:lstStyle/>
        <a:p>
          <a:endParaRPr lang="en-AU"/>
        </a:p>
      </dgm:t>
    </dgm:pt>
    <dgm:pt modelId="{DB8915B6-96D0-49D7-88A1-653E51ECAA3F}" type="pres">
      <dgm:prSet presAssocID="{3129BDCC-2177-4827-9A24-A3F51841D58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63D6B96-7371-4398-97F7-2516C972CE4D}" type="pres">
      <dgm:prSet presAssocID="{811DD0CB-CB4F-42D4-A620-44F489B383AD}" presName="centerShape" presStyleLbl="node0" presStyleIdx="0" presStyleCnt="1"/>
      <dgm:spPr/>
      <dgm:t>
        <a:bodyPr/>
        <a:lstStyle/>
        <a:p>
          <a:endParaRPr lang="en-AU"/>
        </a:p>
      </dgm:t>
    </dgm:pt>
    <dgm:pt modelId="{8B8185E5-99B0-4070-8370-901EB5B110CD}" type="pres">
      <dgm:prSet presAssocID="{927CE4DF-4C44-40E6-A0A1-43FE0C4F8DA4}" presName="parTrans" presStyleLbl="sibTrans2D1" presStyleIdx="0" presStyleCnt="6"/>
      <dgm:spPr/>
      <dgm:t>
        <a:bodyPr/>
        <a:lstStyle/>
        <a:p>
          <a:endParaRPr lang="en-GB"/>
        </a:p>
      </dgm:t>
    </dgm:pt>
    <dgm:pt modelId="{BDBC9581-6965-447F-8261-C2BB04EB0C53}" type="pres">
      <dgm:prSet presAssocID="{927CE4DF-4C44-40E6-A0A1-43FE0C4F8DA4}" presName="connectorText" presStyleLbl="sibTrans2D1" presStyleIdx="0" presStyleCnt="6"/>
      <dgm:spPr/>
      <dgm:t>
        <a:bodyPr/>
        <a:lstStyle/>
        <a:p>
          <a:endParaRPr lang="en-GB"/>
        </a:p>
      </dgm:t>
    </dgm:pt>
    <dgm:pt modelId="{A7289BC6-49E9-4339-A2B7-875F56AEE613}" type="pres">
      <dgm:prSet presAssocID="{B540328D-538F-4C54-B97C-825D35BCAE7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4D4E7B-6884-476E-8303-151473D36425}" type="pres">
      <dgm:prSet presAssocID="{05D8F79D-9A0C-4F6D-AC64-0AA358EC1A59}" presName="parTrans" presStyleLbl="sibTrans2D1" presStyleIdx="1" presStyleCnt="6"/>
      <dgm:spPr/>
      <dgm:t>
        <a:bodyPr/>
        <a:lstStyle/>
        <a:p>
          <a:endParaRPr lang="en-GB"/>
        </a:p>
      </dgm:t>
    </dgm:pt>
    <dgm:pt modelId="{78E982A4-20AC-46DF-A7B8-2161E67F66F9}" type="pres">
      <dgm:prSet presAssocID="{05D8F79D-9A0C-4F6D-AC64-0AA358EC1A59}" presName="connectorText" presStyleLbl="sibTrans2D1" presStyleIdx="1" presStyleCnt="6"/>
      <dgm:spPr/>
      <dgm:t>
        <a:bodyPr/>
        <a:lstStyle/>
        <a:p>
          <a:endParaRPr lang="en-GB"/>
        </a:p>
      </dgm:t>
    </dgm:pt>
    <dgm:pt modelId="{405D5B8A-F0E3-477C-A2D2-9A74C56604E7}" type="pres">
      <dgm:prSet presAssocID="{49AD8412-4772-4682-9874-DFF974DE367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78142B-41A4-4567-9470-1FA174EC3352}" type="pres">
      <dgm:prSet presAssocID="{CC8A1176-940F-4DEB-9A52-12EF3B25A9AC}" presName="parTrans" presStyleLbl="sibTrans2D1" presStyleIdx="2" presStyleCnt="6"/>
      <dgm:spPr/>
      <dgm:t>
        <a:bodyPr/>
        <a:lstStyle/>
        <a:p>
          <a:endParaRPr lang="en-GB"/>
        </a:p>
      </dgm:t>
    </dgm:pt>
    <dgm:pt modelId="{EB3AD71E-7CD0-494B-A515-CAB4F53D33AC}" type="pres">
      <dgm:prSet presAssocID="{CC8A1176-940F-4DEB-9A52-12EF3B25A9AC}" presName="connectorText" presStyleLbl="sibTrans2D1" presStyleIdx="2" presStyleCnt="6"/>
      <dgm:spPr/>
      <dgm:t>
        <a:bodyPr/>
        <a:lstStyle/>
        <a:p>
          <a:endParaRPr lang="en-GB"/>
        </a:p>
      </dgm:t>
    </dgm:pt>
    <dgm:pt modelId="{F76DB20F-5B3C-4F4F-A0C3-49101C81283B}" type="pres">
      <dgm:prSet presAssocID="{551AE034-41F9-4DC1-AD63-B43357DF1CA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9CBE0ED-F484-4A36-845E-91296A4C8B11}" type="pres">
      <dgm:prSet presAssocID="{75ED69D0-2880-4F45-ADA9-9E63C1139120}" presName="parTrans" presStyleLbl="sibTrans2D1" presStyleIdx="3" presStyleCnt="6"/>
      <dgm:spPr/>
      <dgm:t>
        <a:bodyPr/>
        <a:lstStyle/>
        <a:p>
          <a:endParaRPr lang="en-GB"/>
        </a:p>
      </dgm:t>
    </dgm:pt>
    <dgm:pt modelId="{E513176B-57DD-4739-AE06-6D069554B29C}" type="pres">
      <dgm:prSet presAssocID="{75ED69D0-2880-4F45-ADA9-9E63C1139120}" presName="connectorText" presStyleLbl="sibTrans2D1" presStyleIdx="3" presStyleCnt="6"/>
      <dgm:spPr/>
      <dgm:t>
        <a:bodyPr/>
        <a:lstStyle/>
        <a:p>
          <a:endParaRPr lang="en-GB"/>
        </a:p>
      </dgm:t>
    </dgm:pt>
    <dgm:pt modelId="{B076DF6D-0B59-4FA5-85F2-D8FD3DC960A8}" type="pres">
      <dgm:prSet presAssocID="{49990A29-5E62-4813-AAF3-7280509C232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7FE775-1C89-4DE7-926C-5BD30B144702}" type="pres">
      <dgm:prSet presAssocID="{A85BF87F-9085-4E9F-966E-16599CF4AEEB}" presName="parTrans" presStyleLbl="sibTrans2D1" presStyleIdx="4" presStyleCnt="6"/>
      <dgm:spPr/>
      <dgm:t>
        <a:bodyPr/>
        <a:lstStyle/>
        <a:p>
          <a:endParaRPr lang="en-GB"/>
        </a:p>
      </dgm:t>
    </dgm:pt>
    <dgm:pt modelId="{D46E68F4-E3CC-42C8-AB21-AF0553C61931}" type="pres">
      <dgm:prSet presAssocID="{A85BF87F-9085-4E9F-966E-16599CF4AEEB}" presName="connectorText" presStyleLbl="sibTrans2D1" presStyleIdx="4" presStyleCnt="6"/>
      <dgm:spPr/>
      <dgm:t>
        <a:bodyPr/>
        <a:lstStyle/>
        <a:p>
          <a:endParaRPr lang="en-GB"/>
        </a:p>
      </dgm:t>
    </dgm:pt>
    <dgm:pt modelId="{8D02B8E6-2E12-42DF-BD9A-1935035CCC30}" type="pres">
      <dgm:prSet presAssocID="{0BB9784D-2622-4AAE-B706-5164E1F17D0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274DBA3-46ED-4908-8E06-FF1F0DD62EF0}" type="pres">
      <dgm:prSet presAssocID="{4DB10C38-FD9D-4136-AB5D-77E2C87EA474}" presName="parTrans" presStyleLbl="sibTrans2D1" presStyleIdx="5" presStyleCnt="6"/>
      <dgm:spPr/>
      <dgm:t>
        <a:bodyPr/>
        <a:lstStyle/>
        <a:p>
          <a:endParaRPr lang="en-GB"/>
        </a:p>
      </dgm:t>
    </dgm:pt>
    <dgm:pt modelId="{3D45ECAA-83F1-4398-A74E-E7C82E996AC7}" type="pres">
      <dgm:prSet presAssocID="{4DB10C38-FD9D-4136-AB5D-77E2C87EA474}" presName="connectorText" presStyleLbl="sibTrans2D1" presStyleIdx="5" presStyleCnt="6"/>
      <dgm:spPr/>
      <dgm:t>
        <a:bodyPr/>
        <a:lstStyle/>
        <a:p>
          <a:endParaRPr lang="en-GB"/>
        </a:p>
      </dgm:t>
    </dgm:pt>
    <dgm:pt modelId="{ED1A6869-7182-4A0C-9831-B8AB098EC4D2}" type="pres">
      <dgm:prSet presAssocID="{1AEBD121-A5D9-4F7E-AA91-E5A784E8901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9B9DA07-D0BD-4B31-937E-6AC47A54F7F8}" type="presOf" srcId="{75ED69D0-2880-4F45-ADA9-9E63C1139120}" destId="{E513176B-57DD-4739-AE06-6D069554B29C}" srcOrd="1" destOrd="0" presId="urn:microsoft.com/office/officeart/2005/8/layout/radial5"/>
    <dgm:cxn modelId="{8113489F-D0C2-4C80-B3B9-A61449FCF4CD}" type="presOf" srcId="{75ED69D0-2880-4F45-ADA9-9E63C1139120}" destId="{19CBE0ED-F484-4A36-845E-91296A4C8B11}" srcOrd="0" destOrd="0" presId="urn:microsoft.com/office/officeart/2005/8/layout/radial5"/>
    <dgm:cxn modelId="{E344EFD6-270E-4BDE-BDB3-CBFA5F3BB7CC}" type="presOf" srcId="{A85BF87F-9085-4E9F-966E-16599CF4AEEB}" destId="{077FE775-1C89-4DE7-926C-5BD30B144702}" srcOrd="0" destOrd="0" presId="urn:microsoft.com/office/officeart/2005/8/layout/radial5"/>
    <dgm:cxn modelId="{8B5D387A-EF82-4F33-B79D-47E299EC59F6}" type="presOf" srcId="{49990A29-5E62-4813-AAF3-7280509C2323}" destId="{B076DF6D-0B59-4FA5-85F2-D8FD3DC960A8}" srcOrd="0" destOrd="0" presId="urn:microsoft.com/office/officeart/2005/8/layout/radial5"/>
    <dgm:cxn modelId="{BE918F10-2655-4265-8ECD-13C332D0AAFE}" type="presOf" srcId="{927CE4DF-4C44-40E6-A0A1-43FE0C4F8DA4}" destId="{8B8185E5-99B0-4070-8370-901EB5B110CD}" srcOrd="0" destOrd="0" presId="urn:microsoft.com/office/officeart/2005/8/layout/radial5"/>
    <dgm:cxn modelId="{104D32B9-F506-477F-8F7C-D4E89AEBF4CC}" type="presOf" srcId="{4DB10C38-FD9D-4136-AB5D-77E2C87EA474}" destId="{3D45ECAA-83F1-4398-A74E-E7C82E996AC7}" srcOrd="1" destOrd="0" presId="urn:microsoft.com/office/officeart/2005/8/layout/radial5"/>
    <dgm:cxn modelId="{7607A33A-B812-4598-BC12-51B0104E5E1F}" type="presOf" srcId="{811DD0CB-CB4F-42D4-A620-44F489B383AD}" destId="{563D6B96-7371-4398-97F7-2516C972CE4D}" srcOrd="0" destOrd="0" presId="urn:microsoft.com/office/officeart/2005/8/layout/radial5"/>
    <dgm:cxn modelId="{B7689E76-9986-4B9C-A675-DACFCBCD382E}" type="presOf" srcId="{49AD8412-4772-4682-9874-DFF974DE367B}" destId="{405D5B8A-F0E3-477C-A2D2-9A74C56604E7}" srcOrd="0" destOrd="0" presId="urn:microsoft.com/office/officeart/2005/8/layout/radial5"/>
    <dgm:cxn modelId="{C2694E97-1B17-43D7-9517-512E1EE860EE}" type="presOf" srcId="{CC8A1176-940F-4DEB-9A52-12EF3B25A9AC}" destId="{EB3AD71E-7CD0-494B-A515-CAB4F53D33AC}" srcOrd="1" destOrd="0" presId="urn:microsoft.com/office/officeart/2005/8/layout/radial5"/>
    <dgm:cxn modelId="{1FC6BFCF-F68E-4F47-B370-D737574F6037}" srcId="{811DD0CB-CB4F-42D4-A620-44F489B383AD}" destId="{0BB9784D-2622-4AAE-B706-5164E1F17D04}" srcOrd="4" destOrd="0" parTransId="{A85BF87F-9085-4E9F-966E-16599CF4AEEB}" sibTransId="{37FA8148-7499-4554-A7FA-017A367F4544}"/>
    <dgm:cxn modelId="{FFBB724B-5A84-4942-ABC8-1E84992E8D54}" type="presOf" srcId="{927CE4DF-4C44-40E6-A0A1-43FE0C4F8DA4}" destId="{BDBC9581-6965-447F-8261-C2BB04EB0C53}" srcOrd="1" destOrd="0" presId="urn:microsoft.com/office/officeart/2005/8/layout/radial5"/>
    <dgm:cxn modelId="{8E40757D-74E7-4133-9F69-24C0FCF3F74F}" srcId="{811DD0CB-CB4F-42D4-A620-44F489B383AD}" destId="{1AEBD121-A5D9-4F7E-AA91-E5A784E8901D}" srcOrd="5" destOrd="0" parTransId="{4DB10C38-FD9D-4136-AB5D-77E2C87EA474}" sibTransId="{C5B24B69-ADE4-4B94-9402-EF3B0390C0CF}"/>
    <dgm:cxn modelId="{FD1723B4-BCF1-4518-A47C-FDCD971C71A8}" type="presOf" srcId="{3129BDCC-2177-4827-9A24-A3F51841D580}" destId="{DB8915B6-96D0-49D7-88A1-653E51ECAA3F}" srcOrd="0" destOrd="0" presId="urn:microsoft.com/office/officeart/2005/8/layout/radial5"/>
    <dgm:cxn modelId="{06565181-6869-4385-ACF8-1C3A27EC2539}" srcId="{811DD0CB-CB4F-42D4-A620-44F489B383AD}" destId="{551AE034-41F9-4DC1-AD63-B43357DF1CA4}" srcOrd="2" destOrd="0" parTransId="{CC8A1176-940F-4DEB-9A52-12EF3B25A9AC}" sibTransId="{7C7585A1-BF46-4B0C-A414-82DA5839EB8D}"/>
    <dgm:cxn modelId="{6A2B3544-CF4F-45EA-BA30-4F1A9A009560}" type="presOf" srcId="{05D8F79D-9A0C-4F6D-AC64-0AA358EC1A59}" destId="{78E982A4-20AC-46DF-A7B8-2161E67F66F9}" srcOrd="1" destOrd="0" presId="urn:microsoft.com/office/officeart/2005/8/layout/radial5"/>
    <dgm:cxn modelId="{2693B265-010E-4220-A6DF-6ED66017A62E}" type="presOf" srcId="{CC8A1176-940F-4DEB-9A52-12EF3B25A9AC}" destId="{8878142B-41A4-4567-9470-1FA174EC3352}" srcOrd="0" destOrd="0" presId="urn:microsoft.com/office/officeart/2005/8/layout/radial5"/>
    <dgm:cxn modelId="{65A823C5-9270-4B12-B366-1BF43258677B}" srcId="{811DD0CB-CB4F-42D4-A620-44F489B383AD}" destId="{49AD8412-4772-4682-9874-DFF974DE367B}" srcOrd="1" destOrd="0" parTransId="{05D8F79D-9A0C-4F6D-AC64-0AA358EC1A59}" sibTransId="{23167173-898D-4966-AD75-9095E1DD0EB6}"/>
    <dgm:cxn modelId="{C764F021-4C8D-454A-867D-36323C6CA0D4}" type="presOf" srcId="{4DB10C38-FD9D-4136-AB5D-77E2C87EA474}" destId="{D274DBA3-46ED-4908-8E06-FF1F0DD62EF0}" srcOrd="0" destOrd="0" presId="urn:microsoft.com/office/officeart/2005/8/layout/radial5"/>
    <dgm:cxn modelId="{72DF1563-266D-4F50-970F-0A39C8753409}" srcId="{3129BDCC-2177-4827-9A24-A3F51841D580}" destId="{811DD0CB-CB4F-42D4-A620-44F489B383AD}" srcOrd="0" destOrd="0" parTransId="{E4BFB558-0F43-4B13-A47A-D4834FAEB703}" sibTransId="{DCD35310-FB09-4D6B-935C-61278CDF1CF4}"/>
    <dgm:cxn modelId="{DAE76B49-DD4F-446D-8C8D-B2EB926DFABF}" type="presOf" srcId="{551AE034-41F9-4DC1-AD63-B43357DF1CA4}" destId="{F76DB20F-5B3C-4F4F-A0C3-49101C81283B}" srcOrd="0" destOrd="0" presId="urn:microsoft.com/office/officeart/2005/8/layout/radial5"/>
    <dgm:cxn modelId="{D1F0BA54-EF24-4C36-9D45-3D66E6634790}" type="presOf" srcId="{1AEBD121-A5D9-4F7E-AA91-E5A784E8901D}" destId="{ED1A6869-7182-4A0C-9831-B8AB098EC4D2}" srcOrd="0" destOrd="0" presId="urn:microsoft.com/office/officeart/2005/8/layout/radial5"/>
    <dgm:cxn modelId="{3DD547CE-7D41-4D9C-86CE-9539D7B53A11}" type="presOf" srcId="{0BB9784D-2622-4AAE-B706-5164E1F17D04}" destId="{8D02B8E6-2E12-42DF-BD9A-1935035CCC30}" srcOrd="0" destOrd="0" presId="urn:microsoft.com/office/officeart/2005/8/layout/radial5"/>
    <dgm:cxn modelId="{2C77DA37-4903-439A-8358-A30F03E16E07}" type="presOf" srcId="{A85BF87F-9085-4E9F-966E-16599CF4AEEB}" destId="{D46E68F4-E3CC-42C8-AB21-AF0553C61931}" srcOrd="1" destOrd="0" presId="urn:microsoft.com/office/officeart/2005/8/layout/radial5"/>
    <dgm:cxn modelId="{BC5AA407-31D8-4C1A-87AE-50E5AFC3D0C3}" srcId="{811DD0CB-CB4F-42D4-A620-44F489B383AD}" destId="{49990A29-5E62-4813-AAF3-7280509C2323}" srcOrd="3" destOrd="0" parTransId="{75ED69D0-2880-4F45-ADA9-9E63C1139120}" sibTransId="{63EA664F-1A3F-48F9-8F52-511296EE01C1}"/>
    <dgm:cxn modelId="{74649765-7287-42A9-808E-3C904B007477}" type="presOf" srcId="{05D8F79D-9A0C-4F6D-AC64-0AA358EC1A59}" destId="{BC4D4E7B-6884-476E-8303-151473D36425}" srcOrd="0" destOrd="0" presId="urn:microsoft.com/office/officeart/2005/8/layout/radial5"/>
    <dgm:cxn modelId="{BD2F45BF-0151-41DA-97EF-A934AC8B2CAF}" srcId="{811DD0CB-CB4F-42D4-A620-44F489B383AD}" destId="{B540328D-538F-4C54-B97C-825D35BCAE75}" srcOrd="0" destOrd="0" parTransId="{927CE4DF-4C44-40E6-A0A1-43FE0C4F8DA4}" sibTransId="{D2B5F3BD-DD50-4302-8E6E-02D1AAB408E6}"/>
    <dgm:cxn modelId="{AD7D2B17-3CC8-4CB0-BD3B-4AB0CB40CE32}" type="presOf" srcId="{B540328D-538F-4C54-B97C-825D35BCAE75}" destId="{A7289BC6-49E9-4339-A2B7-875F56AEE613}" srcOrd="0" destOrd="0" presId="urn:microsoft.com/office/officeart/2005/8/layout/radial5"/>
    <dgm:cxn modelId="{F17C9039-A590-4C18-9B73-A8381F65224A}" type="presParOf" srcId="{DB8915B6-96D0-49D7-88A1-653E51ECAA3F}" destId="{563D6B96-7371-4398-97F7-2516C972CE4D}" srcOrd="0" destOrd="0" presId="urn:microsoft.com/office/officeart/2005/8/layout/radial5"/>
    <dgm:cxn modelId="{059B2C6E-347D-4D8E-AF9D-90A9BD087FA8}" type="presParOf" srcId="{DB8915B6-96D0-49D7-88A1-653E51ECAA3F}" destId="{8B8185E5-99B0-4070-8370-901EB5B110CD}" srcOrd="1" destOrd="0" presId="urn:microsoft.com/office/officeart/2005/8/layout/radial5"/>
    <dgm:cxn modelId="{26FFB94F-30AE-4F3A-9D8E-27E1ABA416B7}" type="presParOf" srcId="{8B8185E5-99B0-4070-8370-901EB5B110CD}" destId="{BDBC9581-6965-447F-8261-C2BB04EB0C53}" srcOrd="0" destOrd="0" presId="urn:microsoft.com/office/officeart/2005/8/layout/radial5"/>
    <dgm:cxn modelId="{FBA642E8-DF36-47C3-ABAC-6BC293929C68}" type="presParOf" srcId="{DB8915B6-96D0-49D7-88A1-653E51ECAA3F}" destId="{A7289BC6-49E9-4339-A2B7-875F56AEE613}" srcOrd="2" destOrd="0" presId="urn:microsoft.com/office/officeart/2005/8/layout/radial5"/>
    <dgm:cxn modelId="{B9A2C0C4-585C-43FC-9B56-5E829A7DAE8A}" type="presParOf" srcId="{DB8915B6-96D0-49D7-88A1-653E51ECAA3F}" destId="{BC4D4E7B-6884-476E-8303-151473D36425}" srcOrd="3" destOrd="0" presId="urn:microsoft.com/office/officeart/2005/8/layout/radial5"/>
    <dgm:cxn modelId="{E925FC98-88EF-4C48-A0A0-6921BCB9F1C4}" type="presParOf" srcId="{BC4D4E7B-6884-476E-8303-151473D36425}" destId="{78E982A4-20AC-46DF-A7B8-2161E67F66F9}" srcOrd="0" destOrd="0" presId="urn:microsoft.com/office/officeart/2005/8/layout/radial5"/>
    <dgm:cxn modelId="{579A57D4-F2ED-439F-9AFD-62E52B61D5D7}" type="presParOf" srcId="{DB8915B6-96D0-49D7-88A1-653E51ECAA3F}" destId="{405D5B8A-F0E3-477C-A2D2-9A74C56604E7}" srcOrd="4" destOrd="0" presId="urn:microsoft.com/office/officeart/2005/8/layout/radial5"/>
    <dgm:cxn modelId="{9BF16D3A-338C-460F-930B-9F9F640021C4}" type="presParOf" srcId="{DB8915B6-96D0-49D7-88A1-653E51ECAA3F}" destId="{8878142B-41A4-4567-9470-1FA174EC3352}" srcOrd="5" destOrd="0" presId="urn:microsoft.com/office/officeart/2005/8/layout/radial5"/>
    <dgm:cxn modelId="{C1FEE3C3-7045-4DCD-B395-CB28CA29D9E8}" type="presParOf" srcId="{8878142B-41A4-4567-9470-1FA174EC3352}" destId="{EB3AD71E-7CD0-494B-A515-CAB4F53D33AC}" srcOrd="0" destOrd="0" presId="urn:microsoft.com/office/officeart/2005/8/layout/radial5"/>
    <dgm:cxn modelId="{AC162983-963D-4979-9C18-ED32039B6D80}" type="presParOf" srcId="{DB8915B6-96D0-49D7-88A1-653E51ECAA3F}" destId="{F76DB20F-5B3C-4F4F-A0C3-49101C81283B}" srcOrd="6" destOrd="0" presId="urn:microsoft.com/office/officeart/2005/8/layout/radial5"/>
    <dgm:cxn modelId="{50B3694E-4864-4ED3-BA93-34664AACBD64}" type="presParOf" srcId="{DB8915B6-96D0-49D7-88A1-653E51ECAA3F}" destId="{19CBE0ED-F484-4A36-845E-91296A4C8B11}" srcOrd="7" destOrd="0" presId="urn:microsoft.com/office/officeart/2005/8/layout/radial5"/>
    <dgm:cxn modelId="{EB07B944-77A9-4EF7-AC17-BEF25FF96AC1}" type="presParOf" srcId="{19CBE0ED-F484-4A36-845E-91296A4C8B11}" destId="{E513176B-57DD-4739-AE06-6D069554B29C}" srcOrd="0" destOrd="0" presId="urn:microsoft.com/office/officeart/2005/8/layout/radial5"/>
    <dgm:cxn modelId="{DA9C5CE7-A660-483A-90AB-548CE115F511}" type="presParOf" srcId="{DB8915B6-96D0-49D7-88A1-653E51ECAA3F}" destId="{B076DF6D-0B59-4FA5-85F2-D8FD3DC960A8}" srcOrd="8" destOrd="0" presId="urn:microsoft.com/office/officeart/2005/8/layout/radial5"/>
    <dgm:cxn modelId="{AD5EA6DE-CFF6-4D4C-9FA5-E6B2EC7F3C8E}" type="presParOf" srcId="{DB8915B6-96D0-49D7-88A1-653E51ECAA3F}" destId="{077FE775-1C89-4DE7-926C-5BD30B144702}" srcOrd="9" destOrd="0" presId="urn:microsoft.com/office/officeart/2005/8/layout/radial5"/>
    <dgm:cxn modelId="{17558636-A335-4238-8787-0F3DDC502046}" type="presParOf" srcId="{077FE775-1C89-4DE7-926C-5BD30B144702}" destId="{D46E68F4-E3CC-42C8-AB21-AF0553C61931}" srcOrd="0" destOrd="0" presId="urn:microsoft.com/office/officeart/2005/8/layout/radial5"/>
    <dgm:cxn modelId="{B3B083B9-6B9D-43E9-94A9-1ED30ED55C8C}" type="presParOf" srcId="{DB8915B6-96D0-49D7-88A1-653E51ECAA3F}" destId="{8D02B8E6-2E12-42DF-BD9A-1935035CCC30}" srcOrd="10" destOrd="0" presId="urn:microsoft.com/office/officeart/2005/8/layout/radial5"/>
    <dgm:cxn modelId="{08DE87EE-5E00-431F-9BD5-ABA0E556E6E4}" type="presParOf" srcId="{DB8915B6-96D0-49D7-88A1-653E51ECAA3F}" destId="{D274DBA3-46ED-4908-8E06-FF1F0DD62EF0}" srcOrd="11" destOrd="0" presId="urn:microsoft.com/office/officeart/2005/8/layout/radial5"/>
    <dgm:cxn modelId="{037267F1-6236-4B57-A687-94E9197C411B}" type="presParOf" srcId="{D274DBA3-46ED-4908-8E06-FF1F0DD62EF0}" destId="{3D45ECAA-83F1-4398-A74E-E7C82E996AC7}" srcOrd="0" destOrd="0" presId="urn:microsoft.com/office/officeart/2005/8/layout/radial5"/>
    <dgm:cxn modelId="{39FC67DC-8011-4967-878E-00014C51787E}" type="presParOf" srcId="{DB8915B6-96D0-49D7-88A1-653E51ECAA3F}" destId="{ED1A6869-7182-4A0C-9831-B8AB098EC4D2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DA2DB4-D461-40AA-AAD8-FB8CD121226D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A686DC1E-359F-44E2-8B4F-52228EE03AB5}">
      <dgm:prSet phldrT="[Text]"/>
      <dgm:spPr/>
      <dgm:t>
        <a:bodyPr/>
        <a:lstStyle/>
        <a:p>
          <a:r>
            <a:rPr lang="en-AU" dirty="0" smtClean="0"/>
            <a:t>Highlight any procedural differences from usual projects or this type</a:t>
          </a:r>
          <a:endParaRPr lang="en-AU" dirty="0"/>
        </a:p>
      </dgm:t>
    </dgm:pt>
    <dgm:pt modelId="{4FDC523C-A553-4721-B041-8C0F0C3288D5}" type="parTrans" cxnId="{BBD68F1A-A585-4DF3-8B8A-D7D6A89B8257}">
      <dgm:prSet/>
      <dgm:spPr/>
      <dgm:t>
        <a:bodyPr/>
        <a:lstStyle/>
        <a:p>
          <a:endParaRPr lang="en-AU"/>
        </a:p>
      </dgm:t>
    </dgm:pt>
    <dgm:pt modelId="{3D137DCF-C372-4E04-B0ED-4829E7CFE30A}" type="sibTrans" cxnId="{BBD68F1A-A585-4DF3-8B8A-D7D6A89B8257}">
      <dgm:prSet/>
      <dgm:spPr/>
      <dgm:t>
        <a:bodyPr/>
        <a:lstStyle/>
        <a:p>
          <a:endParaRPr lang="en-AU"/>
        </a:p>
      </dgm:t>
    </dgm:pt>
    <dgm:pt modelId="{93851DBE-4D36-49D4-BB64-6E902920078A}">
      <dgm:prSet phldrT="[Text]"/>
      <dgm:spPr/>
      <dgm:t>
        <a:bodyPr/>
        <a:lstStyle/>
        <a:p>
          <a:r>
            <a:rPr lang="en-AU" dirty="0" smtClean="0"/>
            <a:t>Discuss requirements, benefits and issues of using new procedures</a:t>
          </a:r>
          <a:endParaRPr lang="en-AU" dirty="0"/>
        </a:p>
      </dgm:t>
    </dgm:pt>
    <dgm:pt modelId="{512E6F94-CC7D-4897-B48B-B60B3E917CC4}" type="parTrans" cxnId="{D96CF0B9-6467-471E-B1BD-3B87E3591E1E}">
      <dgm:prSet/>
      <dgm:spPr/>
      <dgm:t>
        <a:bodyPr/>
        <a:lstStyle/>
        <a:p>
          <a:endParaRPr lang="en-AU"/>
        </a:p>
      </dgm:t>
    </dgm:pt>
    <dgm:pt modelId="{FADA3F39-069E-4CBD-9238-A9D88ECB57E1}" type="sibTrans" cxnId="{D96CF0B9-6467-471E-B1BD-3B87E3591E1E}">
      <dgm:prSet/>
      <dgm:spPr/>
      <dgm:t>
        <a:bodyPr/>
        <a:lstStyle/>
        <a:p>
          <a:endParaRPr lang="en-AU"/>
        </a:p>
      </dgm:t>
    </dgm:pt>
    <dgm:pt modelId="{99D6F370-761B-438C-A2DD-1C524D65DA83}" type="pres">
      <dgm:prSet presAssocID="{69DA2DB4-D461-40AA-AAD8-FB8CD121226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C9CD5D3-7EFE-4F8C-9AC9-A82EFBA3ECE4}" type="pres">
      <dgm:prSet presAssocID="{69DA2DB4-D461-40AA-AAD8-FB8CD121226D}" presName="ribbon" presStyleLbl="node1" presStyleIdx="0" presStyleCnt="1"/>
      <dgm:spPr/>
    </dgm:pt>
    <dgm:pt modelId="{7A75780F-38CB-4FD5-97B0-D4325DE2FD21}" type="pres">
      <dgm:prSet presAssocID="{69DA2DB4-D461-40AA-AAD8-FB8CD121226D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379EA3-DDC3-4A2A-B563-AD867D6FD9F1}" type="pres">
      <dgm:prSet presAssocID="{69DA2DB4-D461-40AA-AAD8-FB8CD121226D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BD68F1A-A585-4DF3-8B8A-D7D6A89B8257}" srcId="{69DA2DB4-D461-40AA-AAD8-FB8CD121226D}" destId="{A686DC1E-359F-44E2-8B4F-52228EE03AB5}" srcOrd="0" destOrd="0" parTransId="{4FDC523C-A553-4721-B041-8C0F0C3288D5}" sibTransId="{3D137DCF-C372-4E04-B0ED-4829E7CFE30A}"/>
    <dgm:cxn modelId="{D96CF0B9-6467-471E-B1BD-3B87E3591E1E}" srcId="{69DA2DB4-D461-40AA-AAD8-FB8CD121226D}" destId="{93851DBE-4D36-49D4-BB64-6E902920078A}" srcOrd="1" destOrd="0" parTransId="{512E6F94-CC7D-4897-B48B-B60B3E917CC4}" sibTransId="{FADA3F39-069E-4CBD-9238-A9D88ECB57E1}"/>
    <dgm:cxn modelId="{F38938E4-9A9F-485D-9A53-0F074FF662C8}" type="presOf" srcId="{69DA2DB4-D461-40AA-AAD8-FB8CD121226D}" destId="{99D6F370-761B-438C-A2DD-1C524D65DA83}" srcOrd="0" destOrd="0" presId="urn:microsoft.com/office/officeart/2005/8/layout/arrow6"/>
    <dgm:cxn modelId="{6D769310-D2B3-47D9-AAC7-BC49B646C674}" type="presOf" srcId="{A686DC1E-359F-44E2-8B4F-52228EE03AB5}" destId="{7A75780F-38CB-4FD5-97B0-D4325DE2FD21}" srcOrd="0" destOrd="0" presId="urn:microsoft.com/office/officeart/2005/8/layout/arrow6"/>
    <dgm:cxn modelId="{52D09F28-EDCB-4E85-A81E-9CE7DFE0793F}" type="presOf" srcId="{93851DBE-4D36-49D4-BB64-6E902920078A}" destId="{7A379EA3-DDC3-4A2A-B563-AD867D6FD9F1}" srcOrd="0" destOrd="0" presId="urn:microsoft.com/office/officeart/2005/8/layout/arrow6"/>
    <dgm:cxn modelId="{99630ADD-B202-40D2-AB4D-B1552EBDC9D9}" type="presParOf" srcId="{99D6F370-761B-438C-A2DD-1C524D65DA83}" destId="{6C9CD5D3-7EFE-4F8C-9AC9-A82EFBA3ECE4}" srcOrd="0" destOrd="0" presId="urn:microsoft.com/office/officeart/2005/8/layout/arrow6"/>
    <dgm:cxn modelId="{3548DF8F-00AA-488E-8BF5-EAAC5285FE21}" type="presParOf" srcId="{99D6F370-761B-438C-A2DD-1C524D65DA83}" destId="{7A75780F-38CB-4FD5-97B0-D4325DE2FD21}" srcOrd="1" destOrd="0" presId="urn:microsoft.com/office/officeart/2005/8/layout/arrow6"/>
    <dgm:cxn modelId="{4D6868AE-6E54-4B9C-A3CE-F0B7A9D29869}" type="presParOf" srcId="{99D6F370-761B-438C-A2DD-1C524D65DA83}" destId="{7A379EA3-DDC3-4A2A-B563-AD867D6FD9F1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2CDCC68-5FBC-4091-BEBB-87BDE8DF2401}" type="doc">
      <dgm:prSet loTypeId="urn:microsoft.com/office/officeart/2005/8/layout/arrow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E9A10C11-3148-4093-AD9E-1CD02B941366}">
      <dgm:prSet phldrT="[Text]"/>
      <dgm:spPr/>
      <dgm:t>
        <a:bodyPr/>
        <a:lstStyle/>
        <a:p>
          <a:r>
            <a:rPr lang="en-AU" dirty="0" smtClean="0"/>
            <a:t>High-level overview of progress against schedule</a:t>
          </a:r>
        </a:p>
      </dgm:t>
    </dgm:pt>
    <dgm:pt modelId="{EE712312-E4F3-49A8-A9DD-3199B3525D8D}" type="parTrans" cxnId="{F0433B08-EE40-44D4-ACCC-D1A6FD6BC404}">
      <dgm:prSet/>
      <dgm:spPr/>
      <dgm:t>
        <a:bodyPr/>
        <a:lstStyle/>
        <a:p>
          <a:endParaRPr lang="en-AU"/>
        </a:p>
      </dgm:t>
    </dgm:pt>
    <dgm:pt modelId="{46517005-944F-49B0-936D-977B89F4FCC4}" type="sibTrans" cxnId="{F0433B08-EE40-44D4-ACCC-D1A6FD6BC404}">
      <dgm:prSet/>
      <dgm:spPr/>
      <dgm:t>
        <a:bodyPr/>
        <a:lstStyle/>
        <a:p>
          <a:endParaRPr lang="en-AU"/>
        </a:p>
      </dgm:t>
    </dgm:pt>
    <dgm:pt modelId="{EC280D9B-85D1-4E6D-B1B9-89968DE9CE61}">
      <dgm:prSet phldrT="[Text]"/>
      <dgm:spPr/>
      <dgm:t>
        <a:bodyPr/>
        <a:lstStyle/>
        <a:p>
          <a:r>
            <a:rPr lang="en-AU" dirty="0" smtClean="0"/>
            <a:t>Unexpected delays or issues</a:t>
          </a:r>
          <a:endParaRPr lang="en-AU" dirty="0"/>
        </a:p>
      </dgm:t>
    </dgm:pt>
    <dgm:pt modelId="{3B6CC361-ADCC-4BBC-92E1-5C128CEF92D0}" type="parTrans" cxnId="{414774DC-1D27-4F19-9749-913A1ADBB0E4}">
      <dgm:prSet/>
      <dgm:spPr/>
      <dgm:t>
        <a:bodyPr/>
        <a:lstStyle/>
        <a:p>
          <a:endParaRPr lang="en-AU"/>
        </a:p>
      </dgm:t>
    </dgm:pt>
    <dgm:pt modelId="{D6125DAE-491A-41A8-8E16-A5AF98185BDC}" type="sibTrans" cxnId="{414774DC-1D27-4F19-9749-913A1ADBB0E4}">
      <dgm:prSet/>
      <dgm:spPr/>
      <dgm:t>
        <a:bodyPr/>
        <a:lstStyle/>
        <a:p>
          <a:endParaRPr lang="en-AU"/>
        </a:p>
      </dgm:t>
    </dgm:pt>
    <dgm:pt modelId="{BD5C6895-1337-4F4B-9AB3-17462703899E}">
      <dgm:prSet/>
      <dgm:spPr/>
      <dgm:t>
        <a:bodyPr/>
        <a:lstStyle/>
        <a:p>
          <a:r>
            <a:rPr lang="en-AU" dirty="0" smtClean="0"/>
            <a:t>On-track in what areas</a:t>
          </a:r>
          <a:endParaRPr lang="en-AU" dirty="0"/>
        </a:p>
      </dgm:t>
    </dgm:pt>
    <dgm:pt modelId="{3AF00A2D-171A-430C-B6FF-52EA1DE17ADF}" type="parTrans" cxnId="{DFE5D2AB-D2FE-42DE-AF44-16E901ACCA7F}">
      <dgm:prSet/>
      <dgm:spPr/>
      <dgm:t>
        <a:bodyPr/>
        <a:lstStyle/>
        <a:p>
          <a:endParaRPr lang="en-AU"/>
        </a:p>
      </dgm:t>
    </dgm:pt>
    <dgm:pt modelId="{317C202C-D3EC-4CB2-80AC-FA9E673AB6C9}" type="sibTrans" cxnId="{DFE5D2AB-D2FE-42DE-AF44-16E901ACCA7F}">
      <dgm:prSet/>
      <dgm:spPr/>
      <dgm:t>
        <a:bodyPr/>
        <a:lstStyle/>
        <a:p>
          <a:endParaRPr lang="en-AU"/>
        </a:p>
      </dgm:t>
    </dgm:pt>
    <dgm:pt modelId="{85E61711-27E3-4C80-8726-C55971BBF8AE}">
      <dgm:prSet/>
      <dgm:spPr/>
      <dgm:t>
        <a:bodyPr/>
        <a:lstStyle/>
        <a:p>
          <a:r>
            <a:rPr lang="en-AU" dirty="0" smtClean="0"/>
            <a:t>Behind in what areas</a:t>
          </a:r>
          <a:endParaRPr lang="en-AU" dirty="0"/>
        </a:p>
      </dgm:t>
    </dgm:pt>
    <dgm:pt modelId="{E9A0232B-5760-4709-BCE4-7165E3F8EFD9}" type="parTrans" cxnId="{E4162F68-0685-4BDF-8857-8A85365A1784}">
      <dgm:prSet/>
      <dgm:spPr/>
      <dgm:t>
        <a:bodyPr/>
        <a:lstStyle/>
        <a:p>
          <a:endParaRPr lang="en-AU"/>
        </a:p>
      </dgm:t>
    </dgm:pt>
    <dgm:pt modelId="{88540BD3-93DB-47E5-94E7-137F07F127B0}" type="sibTrans" cxnId="{E4162F68-0685-4BDF-8857-8A85365A1784}">
      <dgm:prSet/>
      <dgm:spPr/>
      <dgm:t>
        <a:bodyPr/>
        <a:lstStyle/>
        <a:p>
          <a:endParaRPr lang="en-AU"/>
        </a:p>
      </dgm:t>
    </dgm:pt>
    <dgm:pt modelId="{3D7DEC06-15F0-40A1-989D-CFE364DAA9F0}">
      <dgm:prSet/>
      <dgm:spPr/>
      <dgm:t>
        <a:bodyPr/>
        <a:lstStyle/>
        <a:p>
          <a:r>
            <a:rPr lang="en-AU" dirty="0" smtClean="0"/>
            <a:t>Ahead in what areas</a:t>
          </a:r>
          <a:endParaRPr lang="en-AU" dirty="0"/>
        </a:p>
      </dgm:t>
    </dgm:pt>
    <dgm:pt modelId="{36AD8BA7-BA2F-4576-8147-488C7BBA49B8}" type="parTrans" cxnId="{EA54646D-2E98-41C4-83BA-500A29642C2B}">
      <dgm:prSet/>
      <dgm:spPr/>
      <dgm:t>
        <a:bodyPr/>
        <a:lstStyle/>
        <a:p>
          <a:endParaRPr lang="en-AU"/>
        </a:p>
      </dgm:t>
    </dgm:pt>
    <dgm:pt modelId="{CC6E0B51-7BCA-4563-8833-56DCC5C2C3D8}" type="sibTrans" cxnId="{EA54646D-2E98-41C4-83BA-500A29642C2B}">
      <dgm:prSet/>
      <dgm:spPr/>
      <dgm:t>
        <a:bodyPr/>
        <a:lstStyle/>
        <a:p>
          <a:endParaRPr lang="en-AU"/>
        </a:p>
      </dgm:t>
    </dgm:pt>
    <dgm:pt modelId="{EFA6F119-986A-4A1A-86C5-182290925266}" type="pres">
      <dgm:prSet presAssocID="{A2CDCC68-5FBC-4091-BEBB-87BDE8DF240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9D1F2EF-0F5A-4B22-B68C-C974C9C6EDF7}" type="pres">
      <dgm:prSet presAssocID="{E9A10C11-3148-4093-AD9E-1CD02B941366}" presName="upArrow" presStyleLbl="node1" presStyleIdx="0" presStyleCnt="2"/>
      <dgm:spPr/>
    </dgm:pt>
    <dgm:pt modelId="{144B456C-2861-456E-B300-638C62121345}" type="pres">
      <dgm:prSet presAssocID="{E9A10C11-3148-4093-AD9E-1CD02B941366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5A1134F-5B33-4CA2-BE3F-1DB6998A0234}" type="pres">
      <dgm:prSet presAssocID="{EC280D9B-85D1-4E6D-B1B9-89968DE9CE61}" presName="downArrow" presStyleLbl="node1" presStyleIdx="1" presStyleCnt="2"/>
      <dgm:spPr/>
    </dgm:pt>
    <dgm:pt modelId="{E642EE4F-B5B5-4167-9877-BA9FBCFE98E7}" type="pres">
      <dgm:prSet presAssocID="{EC280D9B-85D1-4E6D-B1B9-89968DE9CE61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FE49788-B408-4521-91D1-D3752C281D8D}" type="presOf" srcId="{3D7DEC06-15F0-40A1-989D-CFE364DAA9F0}" destId="{144B456C-2861-456E-B300-638C62121345}" srcOrd="0" destOrd="3" presId="urn:microsoft.com/office/officeart/2005/8/layout/arrow4"/>
    <dgm:cxn modelId="{DD0AF871-50B5-4DA2-B9A3-7897D15071FF}" type="presOf" srcId="{E9A10C11-3148-4093-AD9E-1CD02B941366}" destId="{144B456C-2861-456E-B300-638C62121345}" srcOrd="0" destOrd="0" presId="urn:microsoft.com/office/officeart/2005/8/layout/arrow4"/>
    <dgm:cxn modelId="{EA54646D-2E98-41C4-83BA-500A29642C2B}" srcId="{E9A10C11-3148-4093-AD9E-1CD02B941366}" destId="{3D7DEC06-15F0-40A1-989D-CFE364DAA9F0}" srcOrd="2" destOrd="0" parTransId="{36AD8BA7-BA2F-4576-8147-488C7BBA49B8}" sibTransId="{CC6E0B51-7BCA-4563-8833-56DCC5C2C3D8}"/>
    <dgm:cxn modelId="{F0433B08-EE40-44D4-ACCC-D1A6FD6BC404}" srcId="{A2CDCC68-5FBC-4091-BEBB-87BDE8DF2401}" destId="{E9A10C11-3148-4093-AD9E-1CD02B941366}" srcOrd="0" destOrd="0" parTransId="{EE712312-E4F3-49A8-A9DD-3199B3525D8D}" sibTransId="{46517005-944F-49B0-936D-977B89F4FCC4}"/>
    <dgm:cxn modelId="{E42374AD-F0A0-4483-9585-7B52F94EEB6B}" type="presOf" srcId="{A2CDCC68-5FBC-4091-BEBB-87BDE8DF2401}" destId="{EFA6F119-986A-4A1A-86C5-182290925266}" srcOrd="0" destOrd="0" presId="urn:microsoft.com/office/officeart/2005/8/layout/arrow4"/>
    <dgm:cxn modelId="{C9A4E6EB-A27B-4110-A9AE-17E9D3120405}" type="presOf" srcId="{EC280D9B-85D1-4E6D-B1B9-89968DE9CE61}" destId="{E642EE4F-B5B5-4167-9877-BA9FBCFE98E7}" srcOrd="0" destOrd="0" presId="urn:microsoft.com/office/officeart/2005/8/layout/arrow4"/>
    <dgm:cxn modelId="{414774DC-1D27-4F19-9749-913A1ADBB0E4}" srcId="{A2CDCC68-5FBC-4091-BEBB-87BDE8DF2401}" destId="{EC280D9B-85D1-4E6D-B1B9-89968DE9CE61}" srcOrd="1" destOrd="0" parTransId="{3B6CC361-ADCC-4BBC-92E1-5C128CEF92D0}" sibTransId="{D6125DAE-491A-41A8-8E16-A5AF98185BDC}"/>
    <dgm:cxn modelId="{FF7942C8-6B35-4BE2-B67C-E9592A390803}" type="presOf" srcId="{85E61711-27E3-4C80-8726-C55971BBF8AE}" destId="{144B456C-2861-456E-B300-638C62121345}" srcOrd="0" destOrd="2" presId="urn:microsoft.com/office/officeart/2005/8/layout/arrow4"/>
    <dgm:cxn modelId="{E4162F68-0685-4BDF-8857-8A85365A1784}" srcId="{E9A10C11-3148-4093-AD9E-1CD02B941366}" destId="{85E61711-27E3-4C80-8726-C55971BBF8AE}" srcOrd="1" destOrd="0" parTransId="{E9A0232B-5760-4709-BCE4-7165E3F8EFD9}" sibTransId="{88540BD3-93DB-47E5-94E7-137F07F127B0}"/>
    <dgm:cxn modelId="{79258C9F-3FC9-4F9A-B6E3-1B198E987361}" type="presOf" srcId="{BD5C6895-1337-4F4B-9AB3-17462703899E}" destId="{144B456C-2861-456E-B300-638C62121345}" srcOrd="0" destOrd="1" presId="urn:microsoft.com/office/officeart/2005/8/layout/arrow4"/>
    <dgm:cxn modelId="{DFE5D2AB-D2FE-42DE-AF44-16E901ACCA7F}" srcId="{E9A10C11-3148-4093-AD9E-1CD02B941366}" destId="{BD5C6895-1337-4F4B-9AB3-17462703899E}" srcOrd="0" destOrd="0" parTransId="{3AF00A2D-171A-430C-B6FF-52EA1DE17ADF}" sibTransId="{317C202C-D3EC-4CB2-80AC-FA9E673AB6C9}"/>
    <dgm:cxn modelId="{AD801799-F0CF-48EF-96CD-7A66E9420CA6}" type="presParOf" srcId="{EFA6F119-986A-4A1A-86C5-182290925266}" destId="{C9D1F2EF-0F5A-4B22-B68C-C974C9C6EDF7}" srcOrd="0" destOrd="0" presId="urn:microsoft.com/office/officeart/2005/8/layout/arrow4"/>
    <dgm:cxn modelId="{D3BE8D37-C08A-4615-9F74-2EEFEC823986}" type="presParOf" srcId="{EFA6F119-986A-4A1A-86C5-182290925266}" destId="{144B456C-2861-456E-B300-638C62121345}" srcOrd="1" destOrd="0" presId="urn:microsoft.com/office/officeart/2005/8/layout/arrow4"/>
    <dgm:cxn modelId="{A7BF56E6-E8B6-4B09-9576-72FCBB8E38B4}" type="presParOf" srcId="{EFA6F119-986A-4A1A-86C5-182290925266}" destId="{75A1134F-5B33-4CA2-BE3F-1DB6998A0234}" srcOrd="2" destOrd="0" presId="urn:microsoft.com/office/officeart/2005/8/layout/arrow4"/>
    <dgm:cxn modelId="{5621D3AF-664A-48AF-8798-4AC8FA203792}" type="presParOf" srcId="{EFA6F119-986A-4A1A-86C5-182290925266}" destId="{E642EE4F-B5B5-4167-9877-BA9FBCFE98E7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B625F6E-CB7A-4EA0-9C1B-329341D2A2FB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826969D7-BBB1-4C11-80C7-39137289C7C9}">
      <dgm:prSet phldrT="[Text]"/>
      <dgm:spPr/>
      <dgm:t>
        <a:bodyPr/>
        <a:lstStyle/>
        <a:p>
          <a:r>
            <a:rPr lang="en-AU" dirty="0" smtClean="0"/>
            <a:t>Marketing Plan</a:t>
          </a:r>
          <a:endParaRPr lang="en-AU" dirty="0"/>
        </a:p>
      </dgm:t>
    </dgm:pt>
    <dgm:pt modelId="{737AD19B-DC5E-4754-959A-47A13922BAA9}" type="parTrans" cxnId="{BAEE8F61-3271-44BC-8599-129B33EDD437}">
      <dgm:prSet/>
      <dgm:spPr/>
      <dgm:t>
        <a:bodyPr/>
        <a:lstStyle/>
        <a:p>
          <a:endParaRPr lang="en-AU"/>
        </a:p>
      </dgm:t>
    </dgm:pt>
    <dgm:pt modelId="{7AD2F079-A78F-45DA-9C9E-5D75AE7CF78B}" type="sibTrans" cxnId="{BAEE8F61-3271-44BC-8599-129B33EDD437}">
      <dgm:prSet/>
      <dgm:spPr/>
      <dgm:t>
        <a:bodyPr/>
        <a:lstStyle/>
        <a:p>
          <a:endParaRPr lang="en-AU"/>
        </a:p>
      </dgm:t>
    </dgm:pt>
    <dgm:pt modelId="{3062943B-FE31-4F13-9233-ABF333F2FF84}">
      <dgm:prSet phldrT="[Text]"/>
      <dgm:spPr/>
      <dgm:t>
        <a:bodyPr/>
        <a:lstStyle/>
        <a:p>
          <a:r>
            <a:rPr lang="en-AU" dirty="0" smtClean="0"/>
            <a:t>Location</a:t>
          </a:r>
          <a:endParaRPr lang="en-AU" dirty="0"/>
        </a:p>
      </dgm:t>
    </dgm:pt>
    <dgm:pt modelId="{98816789-B0B8-4D6C-B0BB-6A5977533C86}" type="parTrans" cxnId="{500DFE90-05C9-4C23-860D-FAC2F24F7182}">
      <dgm:prSet/>
      <dgm:spPr/>
      <dgm:t>
        <a:bodyPr/>
        <a:lstStyle/>
        <a:p>
          <a:endParaRPr lang="en-AU"/>
        </a:p>
      </dgm:t>
    </dgm:pt>
    <dgm:pt modelId="{043EB8E9-EA50-414B-A367-B13A719F2A0F}" type="sibTrans" cxnId="{500DFE90-05C9-4C23-860D-FAC2F24F7182}">
      <dgm:prSet/>
      <dgm:spPr/>
      <dgm:t>
        <a:bodyPr/>
        <a:lstStyle/>
        <a:p>
          <a:endParaRPr lang="en-AU"/>
        </a:p>
      </dgm:t>
    </dgm:pt>
    <dgm:pt modelId="{D76680DF-E82C-4D87-BF61-FBA5A7322F5D}">
      <dgm:prSet phldrT="[Text]"/>
      <dgm:spPr/>
      <dgm:t>
        <a:bodyPr/>
        <a:lstStyle/>
        <a:p>
          <a:r>
            <a:rPr lang="en-AU" dirty="0" smtClean="0"/>
            <a:t>Contact Name/Phone</a:t>
          </a:r>
          <a:endParaRPr lang="en-AU" dirty="0"/>
        </a:p>
      </dgm:t>
    </dgm:pt>
    <dgm:pt modelId="{6F1550C3-053E-40FE-936A-DF5F46D00F51}" type="parTrans" cxnId="{9F1FE427-FAF5-4D6C-AA3C-726D27C33DD8}">
      <dgm:prSet/>
      <dgm:spPr/>
      <dgm:t>
        <a:bodyPr/>
        <a:lstStyle/>
        <a:p>
          <a:endParaRPr lang="en-AU"/>
        </a:p>
      </dgm:t>
    </dgm:pt>
    <dgm:pt modelId="{FE5C95FE-27F4-4F8A-8067-B84E3999497D}" type="sibTrans" cxnId="{9F1FE427-FAF5-4D6C-AA3C-726D27C33DD8}">
      <dgm:prSet/>
      <dgm:spPr/>
      <dgm:t>
        <a:bodyPr/>
        <a:lstStyle/>
        <a:p>
          <a:endParaRPr lang="en-AU"/>
        </a:p>
      </dgm:t>
    </dgm:pt>
    <dgm:pt modelId="{CDD913F4-FE02-4080-A47A-25FC13CDC8CF}">
      <dgm:prSet phldrT="[Text]"/>
      <dgm:spPr/>
      <dgm:t>
        <a:bodyPr/>
        <a:lstStyle/>
        <a:p>
          <a:r>
            <a:rPr lang="en-AU" dirty="0" smtClean="0"/>
            <a:t>Budget</a:t>
          </a:r>
          <a:endParaRPr lang="en-AU" dirty="0"/>
        </a:p>
      </dgm:t>
    </dgm:pt>
    <dgm:pt modelId="{2255138F-C3D5-40AA-A587-7FF1EB3D764F}" type="parTrans" cxnId="{5C461E94-7537-410B-9F71-9D505FEF5E9F}">
      <dgm:prSet/>
      <dgm:spPr/>
      <dgm:t>
        <a:bodyPr/>
        <a:lstStyle/>
        <a:p>
          <a:endParaRPr lang="en-AU"/>
        </a:p>
      </dgm:t>
    </dgm:pt>
    <dgm:pt modelId="{B77520C9-BDA8-46F4-8F64-C649BDBAE549}" type="sibTrans" cxnId="{5C461E94-7537-410B-9F71-9D505FEF5E9F}">
      <dgm:prSet/>
      <dgm:spPr/>
      <dgm:t>
        <a:bodyPr/>
        <a:lstStyle/>
        <a:p>
          <a:endParaRPr lang="en-AU"/>
        </a:p>
      </dgm:t>
    </dgm:pt>
    <dgm:pt modelId="{9E72AB60-CA73-4A4D-B1BB-EE6593A2934A}">
      <dgm:prSet phldrT="[Text]"/>
      <dgm:spPr/>
      <dgm:t>
        <a:bodyPr/>
        <a:lstStyle/>
        <a:p>
          <a:r>
            <a:rPr lang="en-AU" dirty="0" smtClean="0"/>
            <a:t>Location</a:t>
          </a:r>
          <a:endParaRPr lang="en-AU" dirty="0"/>
        </a:p>
      </dgm:t>
    </dgm:pt>
    <dgm:pt modelId="{7EB48792-6F8C-4776-BEA9-7B0007094790}" type="parTrans" cxnId="{DC9535C0-8165-4E7B-99BD-74E2DED575C9}">
      <dgm:prSet/>
      <dgm:spPr/>
      <dgm:t>
        <a:bodyPr/>
        <a:lstStyle/>
        <a:p>
          <a:endParaRPr lang="en-AU"/>
        </a:p>
      </dgm:t>
    </dgm:pt>
    <dgm:pt modelId="{BF732946-7C87-46C9-84CC-C64A1273E2A8}" type="sibTrans" cxnId="{DC9535C0-8165-4E7B-99BD-74E2DED575C9}">
      <dgm:prSet/>
      <dgm:spPr/>
      <dgm:t>
        <a:bodyPr/>
        <a:lstStyle/>
        <a:p>
          <a:endParaRPr lang="en-AU"/>
        </a:p>
      </dgm:t>
    </dgm:pt>
    <dgm:pt modelId="{41D7A725-7EB0-4DDE-BB26-51590AF9A27C}">
      <dgm:prSet phldrT="[Text]"/>
      <dgm:spPr/>
      <dgm:t>
        <a:bodyPr/>
        <a:lstStyle/>
        <a:p>
          <a:r>
            <a:rPr lang="en-AU" dirty="0" smtClean="0"/>
            <a:t>Contact Name/Phone</a:t>
          </a:r>
          <a:endParaRPr lang="en-AU" dirty="0"/>
        </a:p>
      </dgm:t>
    </dgm:pt>
    <dgm:pt modelId="{8C69BB09-0666-40D1-AD6B-B2B5BDE9601B}" type="parTrans" cxnId="{354910E4-B8EA-4EB3-BB80-B8AB6BCAA6AB}">
      <dgm:prSet/>
      <dgm:spPr/>
      <dgm:t>
        <a:bodyPr/>
        <a:lstStyle/>
        <a:p>
          <a:endParaRPr lang="en-AU"/>
        </a:p>
      </dgm:t>
    </dgm:pt>
    <dgm:pt modelId="{200AB71D-B1F4-4904-8B2F-0C56689B72D8}" type="sibTrans" cxnId="{354910E4-B8EA-4EB3-BB80-B8AB6BCAA6AB}">
      <dgm:prSet/>
      <dgm:spPr/>
      <dgm:t>
        <a:bodyPr/>
        <a:lstStyle/>
        <a:p>
          <a:endParaRPr lang="en-AU"/>
        </a:p>
      </dgm:t>
    </dgm:pt>
    <dgm:pt modelId="{C5F032F6-E045-4124-A87A-AAF357416B16}">
      <dgm:prSet phldrT="[Text]"/>
      <dgm:spPr/>
      <dgm:t>
        <a:bodyPr/>
        <a:lstStyle/>
        <a:p>
          <a:r>
            <a:rPr lang="en-AU" dirty="0" smtClean="0"/>
            <a:t>Post-mortem</a:t>
          </a:r>
          <a:endParaRPr lang="en-AU" dirty="0"/>
        </a:p>
      </dgm:t>
    </dgm:pt>
    <dgm:pt modelId="{9C0B3150-1119-444E-8733-F57D00660076}" type="parTrans" cxnId="{28873301-1B9D-4C85-996A-DC638926CF42}">
      <dgm:prSet/>
      <dgm:spPr/>
      <dgm:t>
        <a:bodyPr/>
        <a:lstStyle/>
        <a:p>
          <a:endParaRPr lang="en-AU"/>
        </a:p>
      </dgm:t>
    </dgm:pt>
    <dgm:pt modelId="{82D6CFFE-7830-484D-B733-25AB041C31BC}" type="sibTrans" cxnId="{28873301-1B9D-4C85-996A-DC638926CF42}">
      <dgm:prSet/>
      <dgm:spPr/>
      <dgm:t>
        <a:bodyPr/>
        <a:lstStyle/>
        <a:p>
          <a:endParaRPr lang="en-AU"/>
        </a:p>
      </dgm:t>
    </dgm:pt>
    <dgm:pt modelId="{667D8A4E-4BBF-427F-8735-05641DC7BD25}">
      <dgm:prSet phldrT="[Text]"/>
      <dgm:spPr/>
      <dgm:t>
        <a:bodyPr/>
        <a:lstStyle/>
        <a:p>
          <a:r>
            <a:rPr lang="en-AU" dirty="0" smtClean="0"/>
            <a:t>Location</a:t>
          </a:r>
          <a:endParaRPr lang="en-AU" dirty="0"/>
        </a:p>
      </dgm:t>
    </dgm:pt>
    <dgm:pt modelId="{E0A55B36-8B68-45B4-BDD8-995E2C50EBA0}" type="parTrans" cxnId="{A1466B14-99B4-4E4A-B723-27DD666435A5}">
      <dgm:prSet/>
      <dgm:spPr/>
      <dgm:t>
        <a:bodyPr/>
        <a:lstStyle/>
        <a:p>
          <a:endParaRPr lang="en-AU"/>
        </a:p>
      </dgm:t>
    </dgm:pt>
    <dgm:pt modelId="{8C5DE9C6-922D-488B-BE59-2637F39C64FB}" type="sibTrans" cxnId="{A1466B14-99B4-4E4A-B723-27DD666435A5}">
      <dgm:prSet/>
      <dgm:spPr/>
      <dgm:t>
        <a:bodyPr/>
        <a:lstStyle/>
        <a:p>
          <a:endParaRPr lang="en-AU"/>
        </a:p>
      </dgm:t>
    </dgm:pt>
    <dgm:pt modelId="{951B544B-9863-4461-BC59-AA841651BF47}">
      <dgm:prSet phldrT="[Text]"/>
      <dgm:spPr/>
      <dgm:t>
        <a:bodyPr/>
        <a:lstStyle/>
        <a:p>
          <a:r>
            <a:rPr lang="en-AU" dirty="0" smtClean="0"/>
            <a:t>Contact Name/Phone</a:t>
          </a:r>
          <a:endParaRPr lang="en-AU" dirty="0"/>
        </a:p>
      </dgm:t>
    </dgm:pt>
    <dgm:pt modelId="{A6F8F5EC-F40B-468F-92AF-9AAE592AF379}" type="parTrans" cxnId="{F6971BE0-BA8F-445F-B0C9-C4130D013A5E}">
      <dgm:prSet/>
      <dgm:spPr/>
      <dgm:t>
        <a:bodyPr/>
        <a:lstStyle/>
        <a:p>
          <a:endParaRPr lang="en-AU"/>
        </a:p>
      </dgm:t>
    </dgm:pt>
    <dgm:pt modelId="{858EDA61-38A1-40EB-A293-0BF5C25DA36B}" type="sibTrans" cxnId="{F6971BE0-BA8F-445F-B0C9-C4130D013A5E}">
      <dgm:prSet/>
      <dgm:spPr/>
      <dgm:t>
        <a:bodyPr/>
        <a:lstStyle/>
        <a:p>
          <a:endParaRPr lang="en-AU"/>
        </a:p>
      </dgm:t>
    </dgm:pt>
    <dgm:pt modelId="{CD59B05F-DE9B-4965-872E-090FCC990E2B}">
      <dgm:prSet/>
      <dgm:spPr/>
      <dgm:t>
        <a:bodyPr/>
        <a:lstStyle/>
        <a:p>
          <a:r>
            <a:rPr lang="en-AU" dirty="0" smtClean="0"/>
            <a:t>Submit Questions</a:t>
          </a:r>
          <a:endParaRPr lang="en-AU" dirty="0"/>
        </a:p>
      </dgm:t>
    </dgm:pt>
    <dgm:pt modelId="{0BF009F4-1401-4E88-9155-505E8BA207B6}" type="parTrans" cxnId="{753B91E6-0241-4A24-9A32-7C84645307C5}">
      <dgm:prSet/>
      <dgm:spPr/>
      <dgm:t>
        <a:bodyPr/>
        <a:lstStyle/>
        <a:p>
          <a:endParaRPr lang="en-AU"/>
        </a:p>
      </dgm:t>
    </dgm:pt>
    <dgm:pt modelId="{765CE426-C614-4D65-80D8-235DFB764CCE}" type="sibTrans" cxnId="{753B91E6-0241-4A24-9A32-7C84645307C5}">
      <dgm:prSet/>
      <dgm:spPr/>
      <dgm:t>
        <a:bodyPr/>
        <a:lstStyle/>
        <a:p>
          <a:endParaRPr lang="en-AU"/>
        </a:p>
      </dgm:t>
    </dgm:pt>
    <dgm:pt modelId="{BBF46545-E821-41B9-ACDA-34B324D1DC8B}">
      <dgm:prSet/>
      <dgm:spPr/>
      <dgm:t>
        <a:bodyPr/>
        <a:lstStyle/>
        <a:p>
          <a:r>
            <a:rPr lang="en-AU" dirty="0" smtClean="0"/>
            <a:t>Location</a:t>
          </a:r>
          <a:endParaRPr lang="en-AU" dirty="0"/>
        </a:p>
      </dgm:t>
    </dgm:pt>
    <dgm:pt modelId="{563197AF-B848-453E-AF20-04F885A17251}" type="parTrans" cxnId="{94876258-8DB7-4682-BE29-B013CCC612EA}">
      <dgm:prSet/>
      <dgm:spPr/>
      <dgm:t>
        <a:bodyPr/>
        <a:lstStyle/>
        <a:p>
          <a:endParaRPr lang="en-AU"/>
        </a:p>
      </dgm:t>
    </dgm:pt>
    <dgm:pt modelId="{52E0325C-07A1-4C98-9177-90EF905FB631}" type="sibTrans" cxnId="{94876258-8DB7-4682-BE29-B013CCC612EA}">
      <dgm:prSet/>
      <dgm:spPr/>
      <dgm:t>
        <a:bodyPr/>
        <a:lstStyle/>
        <a:p>
          <a:endParaRPr lang="en-AU"/>
        </a:p>
      </dgm:t>
    </dgm:pt>
    <dgm:pt modelId="{B672EE0F-9220-4DFC-A485-143817DF3495}">
      <dgm:prSet/>
      <dgm:spPr/>
      <dgm:t>
        <a:bodyPr/>
        <a:lstStyle/>
        <a:p>
          <a:r>
            <a:rPr lang="en-AU" smtClean="0"/>
            <a:t>Contact Name/Phone</a:t>
          </a:r>
          <a:endParaRPr lang="en-AU" dirty="0"/>
        </a:p>
      </dgm:t>
    </dgm:pt>
    <dgm:pt modelId="{B6C4F94B-624C-4CA7-AD79-438BFFB23EF0}" type="parTrans" cxnId="{3F299E32-55D1-48B9-B34E-D71353005DA2}">
      <dgm:prSet/>
      <dgm:spPr/>
      <dgm:t>
        <a:bodyPr/>
        <a:lstStyle/>
        <a:p>
          <a:endParaRPr lang="en-AU"/>
        </a:p>
      </dgm:t>
    </dgm:pt>
    <dgm:pt modelId="{BEE50E60-80A1-479A-A11A-B7EF6A80DFB7}" type="sibTrans" cxnId="{3F299E32-55D1-48B9-B34E-D71353005DA2}">
      <dgm:prSet/>
      <dgm:spPr/>
      <dgm:t>
        <a:bodyPr/>
        <a:lstStyle/>
        <a:p>
          <a:endParaRPr lang="en-AU"/>
        </a:p>
      </dgm:t>
    </dgm:pt>
    <dgm:pt modelId="{D5635378-0C97-47D7-BA5C-518AAF264485}" type="pres">
      <dgm:prSet presAssocID="{8B625F6E-CB7A-4EA0-9C1B-329341D2A2F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84BC621-66E9-4B3F-95D0-2A817244C13F}" type="pres">
      <dgm:prSet presAssocID="{826969D7-BBB1-4C11-80C7-39137289C7C9}" presName="compNode" presStyleCnt="0"/>
      <dgm:spPr/>
    </dgm:pt>
    <dgm:pt modelId="{4BC6C128-8BC8-4105-BDF6-52EB505F9690}" type="pres">
      <dgm:prSet presAssocID="{826969D7-BBB1-4C11-80C7-39137289C7C9}" presName="aNode" presStyleLbl="bgShp" presStyleIdx="0" presStyleCnt="4"/>
      <dgm:spPr/>
      <dgm:t>
        <a:bodyPr/>
        <a:lstStyle/>
        <a:p>
          <a:endParaRPr lang="en-GB"/>
        </a:p>
      </dgm:t>
    </dgm:pt>
    <dgm:pt modelId="{CF20ECFE-95F4-40C8-9770-B0734EB3E6CE}" type="pres">
      <dgm:prSet presAssocID="{826969D7-BBB1-4C11-80C7-39137289C7C9}" presName="textNode" presStyleLbl="bgShp" presStyleIdx="0" presStyleCnt="4"/>
      <dgm:spPr/>
      <dgm:t>
        <a:bodyPr/>
        <a:lstStyle/>
        <a:p>
          <a:endParaRPr lang="en-GB"/>
        </a:p>
      </dgm:t>
    </dgm:pt>
    <dgm:pt modelId="{6BFFE325-0367-4BD8-98BA-AB3A1F02EE61}" type="pres">
      <dgm:prSet presAssocID="{826969D7-BBB1-4C11-80C7-39137289C7C9}" presName="compChildNode" presStyleCnt="0"/>
      <dgm:spPr/>
    </dgm:pt>
    <dgm:pt modelId="{9CD785BE-357D-4417-93F3-D165F8FB523E}" type="pres">
      <dgm:prSet presAssocID="{826969D7-BBB1-4C11-80C7-39137289C7C9}" presName="theInnerList" presStyleCnt="0"/>
      <dgm:spPr/>
    </dgm:pt>
    <dgm:pt modelId="{EC0F1519-17F9-47E1-8410-97D880E6E5D8}" type="pres">
      <dgm:prSet presAssocID="{3062943B-FE31-4F13-9233-ABF333F2FF84}" presName="child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56B54C-57E1-4038-9462-69445D990080}" type="pres">
      <dgm:prSet presAssocID="{3062943B-FE31-4F13-9233-ABF333F2FF84}" presName="aSpace2" presStyleCnt="0"/>
      <dgm:spPr/>
    </dgm:pt>
    <dgm:pt modelId="{EAEB6673-A514-4D3A-820E-0CB13D7D82C4}" type="pres">
      <dgm:prSet presAssocID="{D76680DF-E82C-4D87-BF61-FBA5A7322F5D}" presName="child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3EECD0-1CA0-4B00-A166-5F11627FD273}" type="pres">
      <dgm:prSet presAssocID="{826969D7-BBB1-4C11-80C7-39137289C7C9}" presName="aSpace" presStyleCnt="0"/>
      <dgm:spPr/>
    </dgm:pt>
    <dgm:pt modelId="{7A2C551B-68BE-44F1-B7B4-BEDC63BFBDBD}" type="pres">
      <dgm:prSet presAssocID="{CDD913F4-FE02-4080-A47A-25FC13CDC8CF}" presName="compNode" presStyleCnt="0"/>
      <dgm:spPr/>
    </dgm:pt>
    <dgm:pt modelId="{559D938B-D97B-44C0-AA56-6D0099BBF5C8}" type="pres">
      <dgm:prSet presAssocID="{CDD913F4-FE02-4080-A47A-25FC13CDC8CF}" presName="aNode" presStyleLbl="bgShp" presStyleIdx="1" presStyleCnt="4"/>
      <dgm:spPr/>
      <dgm:t>
        <a:bodyPr/>
        <a:lstStyle/>
        <a:p>
          <a:endParaRPr lang="en-AU"/>
        </a:p>
      </dgm:t>
    </dgm:pt>
    <dgm:pt modelId="{E8A4B230-AD0C-4A15-A6F0-9E66CFA08876}" type="pres">
      <dgm:prSet presAssocID="{CDD913F4-FE02-4080-A47A-25FC13CDC8CF}" presName="textNode" presStyleLbl="bgShp" presStyleIdx="1" presStyleCnt="4"/>
      <dgm:spPr/>
      <dgm:t>
        <a:bodyPr/>
        <a:lstStyle/>
        <a:p>
          <a:endParaRPr lang="en-AU"/>
        </a:p>
      </dgm:t>
    </dgm:pt>
    <dgm:pt modelId="{05D26224-4913-4517-A626-DE823681B2E2}" type="pres">
      <dgm:prSet presAssocID="{CDD913F4-FE02-4080-A47A-25FC13CDC8CF}" presName="compChildNode" presStyleCnt="0"/>
      <dgm:spPr/>
    </dgm:pt>
    <dgm:pt modelId="{EDAA5817-8357-4B17-B6B1-F0467B0435D8}" type="pres">
      <dgm:prSet presAssocID="{CDD913F4-FE02-4080-A47A-25FC13CDC8CF}" presName="theInnerList" presStyleCnt="0"/>
      <dgm:spPr/>
    </dgm:pt>
    <dgm:pt modelId="{400F745C-A87C-4157-8979-85F30833DE52}" type="pres">
      <dgm:prSet presAssocID="{9E72AB60-CA73-4A4D-B1BB-EE6593A2934A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D08D81-0C8F-442B-A789-5D7E66471200}" type="pres">
      <dgm:prSet presAssocID="{9E72AB60-CA73-4A4D-B1BB-EE6593A2934A}" presName="aSpace2" presStyleCnt="0"/>
      <dgm:spPr/>
    </dgm:pt>
    <dgm:pt modelId="{30381610-B107-4D21-99EC-7EBAF6EDAF37}" type="pres">
      <dgm:prSet presAssocID="{41D7A725-7EB0-4DDE-BB26-51590AF9A27C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D8265A1-CF5E-477B-B367-CF2A9CA8EDBF}" type="pres">
      <dgm:prSet presAssocID="{CDD913F4-FE02-4080-A47A-25FC13CDC8CF}" presName="aSpace" presStyleCnt="0"/>
      <dgm:spPr/>
    </dgm:pt>
    <dgm:pt modelId="{A5DA3938-869F-4C64-9372-351EDF2F2289}" type="pres">
      <dgm:prSet presAssocID="{C5F032F6-E045-4124-A87A-AAF357416B16}" presName="compNode" presStyleCnt="0"/>
      <dgm:spPr/>
    </dgm:pt>
    <dgm:pt modelId="{2F83BC72-FD9D-4291-BA89-3B78B16C0869}" type="pres">
      <dgm:prSet presAssocID="{C5F032F6-E045-4124-A87A-AAF357416B16}" presName="aNode" presStyleLbl="bgShp" presStyleIdx="2" presStyleCnt="4"/>
      <dgm:spPr/>
      <dgm:t>
        <a:bodyPr/>
        <a:lstStyle/>
        <a:p>
          <a:endParaRPr lang="en-AU"/>
        </a:p>
      </dgm:t>
    </dgm:pt>
    <dgm:pt modelId="{72305682-3337-4870-BDD2-63E958C18B9E}" type="pres">
      <dgm:prSet presAssocID="{C5F032F6-E045-4124-A87A-AAF357416B16}" presName="textNode" presStyleLbl="bgShp" presStyleIdx="2" presStyleCnt="4"/>
      <dgm:spPr/>
      <dgm:t>
        <a:bodyPr/>
        <a:lstStyle/>
        <a:p>
          <a:endParaRPr lang="en-AU"/>
        </a:p>
      </dgm:t>
    </dgm:pt>
    <dgm:pt modelId="{B72462B5-6A90-452B-A00D-893EA779154B}" type="pres">
      <dgm:prSet presAssocID="{C5F032F6-E045-4124-A87A-AAF357416B16}" presName="compChildNode" presStyleCnt="0"/>
      <dgm:spPr/>
    </dgm:pt>
    <dgm:pt modelId="{1BED14FA-CE92-4057-A62F-EC15CF9ACBE2}" type="pres">
      <dgm:prSet presAssocID="{C5F032F6-E045-4124-A87A-AAF357416B16}" presName="theInnerList" presStyleCnt="0"/>
      <dgm:spPr/>
    </dgm:pt>
    <dgm:pt modelId="{E2F37FAC-F033-40C0-AAAC-06B86D932ECE}" type="pres">
      <dgm:prSet presAssocID="{667D8A4E-4BBF-427F-8735-05641DC7BD25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7EAC419-C142-44F6-B062-52C4158B4CBF}" type="pres">
      <dgm:prSet presAssocID="{667D8A4E-4BBF-427F-8735-05641DC7BD25}" presName="aSpace2" presStyleCnt="0"/>
      <dgm:spPr/>
    </dgm:pt>
    <dgm:pt modelId="{EA45E6EA-90B4-4CB0-B969-67528B3FD706}" type="pres">
      <dgm:prSet presAssocID="{951B544B-9863-4461-BC59-AA841651BF47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AE65598-6B34-49D4-BF18-9A7863E2E652}" type="pres">
      <dgm:prSet presAssocID="{C5F032F6-E045-4124-A87A-AAF357416B16}" presName="aSpace" presStyleCnt="0"/>
      <dgm:spPr/>
    </dgm:pt>
    <dgm:pt modelId="{79C4C6A0-B116-417D-8D00-0CBA98310F52}" type="pres">
      <dgm:prSet presAssocID="{CD59B05F-DE9B-4965-872E-090FCC990E2B}" presName="compNode" presStyleCnt="0"/>
      <dgm:spPr/>
    </dgm:pt>
    <dgm:pt modelId="{2649E136-9CA6-4913-81CD-002CA83FCC83}" type="pres">
      <dgm:prSet presAssocID="{CD59B05F-DE9B-4965-872E-090FCC990E2B}" presName="aNode" presStyleLbl="bgShp" presStyleIdx="3" presStyleCnt="4"/>
      <dgm:spPr/>
      <dgm:t>
        <a:bodyPr/>
        <a:lstStyle/>
        <a:p>
          <a:endParaRPr lang="en-AU"/>
        </a:p>
      </dgm:t>
    </dgm:pt>
    <dgm:pt modelId="{1D15F9B3-4E28-4B3B-AD15-42D0FC211E94}" type="pres">
      <dgm:prSet presAssocID="{CD59B05F-DE9B-4965-872E-090FCC990E2B}" presName="textNode" presStyleLbl="bgShp" presStyleIdx="3" presStyleCnt="4"/>
      <dgm:spPr/>
      <dgm:t>
        <a:bodyPr/>
        <a:lstStyle/>
        <a:p>
          <a:endParaRPr lang="en-AU"/>
        </a:p>
      </dgm:t>
    </dgm:pt>
    <dgm:pt modelId="{067B3AAE-894D-4315-BA97-4A7852D41CF5}" type="pres">
      <dgm:prSet presAssocID="{CD59B05F-DE9B-4965-872E-090FCC990E2B}" presName="compChildNode" presStyleCnt="0"/>
      <dgm:spPr/>
    </dgm:pt>
    <dgm:pt modelId="{B8BB1FCD-99F2-4507-AFC4-C7799314F60A}" type="pres">
      <dgm:prSet presAssocID="{CD59B05F-DE9B-4965-872E-090FCC990E2B}" presName="theInnerList" presStyleCnt="0"/>
      <dgm:spPr/>
    </dgm:pt>
    <dgm:pt modelId="{4A0230CC-2406-43E3-98C9-1A108CD84108}" type="pres">
      <dgm:prSet presAssocID="{BBF46545-E821-41B9-ACDA-34B324D1DC8B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6D770FE-B60A-4A94-BFC8-18349DEBC629}" type="pres">
      <dgm:prSet presAssocID="{BBF46545-E821-41B9-ACDA-34B324D1DC8B}" presName="aSpace2" presStyleCnt="0"/>
      <dgm:spPr/>
    </dgm:pt>
    <dgm:pt modelId="{5A595A95-D4D8-46B1-A734-2A5378B591B7}" type="pres">
      <dgm:prSet presAssocID="{B672EE0F-9220-4DFC-A485-143817DF3495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32C43A2-1833-43A8-B4C9-FE0B3B8D9F71}" type="presOf" srcId="{C5F032F6-E045-4124-A87A-AAF357416B16}" destId="{2F83BC72-FD9D-4291-BA89-3B78B16C0869}" srcOrd="0" destOrd="0" presId="urn:microsoft.com/office/officeart/2005/8/layout/lProcess2"/>
    <dgm:cxn modelId="{30892CEF-2154-4C91-96AC-627A59EBB4D8}" type="presOf" srcId="{CDD913F4-FE02-4080-A47A-25FC13CDC8CF}" destId="{E8A4B230-AD0C-4A15-A6F0-9E66CFA08876}" srcOrd="1" destOrd="0" presId="urn:microsoft.com/office/officeart/2005/8/layout/lProcess2"/>
    <dgm:cxn modelId="{A0A63C47-79FB-4F29-A435-F1FF1FCC362A}" type="presOf" srcId="{B672EE0F-9220-4DFC-A485-143817DF3495}" destId="{5A595A95-D4D8-46B1-A734-2A5378B591B7}" srcOrd="0" destOrd="0" presId="urn:microsoft.com/office/officeart/2005/8/layout/lProcess2"/>
    <dgm:cxn modelId="{C82A84D6-EF0F-48C2-9671-60322FD7BC75}" type="presOf" srcId="{826969D7-BBB1-4C11-80C7-39137289C7C9}" destId="{CF20ECFE-95F4-40C8-9770-B0734EB3E6CE}" srcOrd="1" destOrd="0" presId="urn:microsoft.com/office/officeart/2005/8/layout/lProcess2"/>
    <dgm:cxn modelId="{0500A0DE-925E-4295-BC50-F49215F613EF}" type="presOf" srcId="{3062943B-FE31-4F13-9233-ABF333F2FF84}" destId="{EC0F1519-17F9-47E1-8410-97D880E6E5D8}" srcOrd="0" destOrd="0" presId="urn:microsoft.com/office/officeart/2005/8/layout/lProcess2"/>
    <dgm:cxn modelId="{753B91E6-0241-4A24-9A32-7C84645307C5}" srcId="{8B625F6E-CB7A-4EA0-9C1B-329341D2A2FB}" destId="{CD59B05F-DE9B-4965-872E-090FCC990E2B}" srcOrd="3" destOrd="0" parTransId="{0BF009F4-1401-4E88-9155-505E8BA207B6}" sibTransId="{765CE426-C614-4D65-80D8-235DFB764CCE}"/>
    <dgm:cxn modelId="{94876258-8DB7-4682-BE29-B013CCC612EA}" srcId="{CD59B05F-DE9B-4965-872E-090FCC990E2B}" destId="{BBF46545-E821-41B9-ACDA-34B324D1DC8B}" srcOrd="0" destOrd="0" parTransId="{563197AF-B848-453E-AF20-04F885A17251}" sibTransId="{52E0325C-07A1-4C98-9177-90EF905FB631}"/>
    <dgm:cxn modelId="{354910E4-B8EA-4EB3-BB80-B8AB6BCAA6AB}" srcId="{CDD913F4-FE02-4080-A47A-25FC13CDC8CF}" destId="{41D7A725-7EB0-4DDE-BB26-51590AF9A27C}" srcOrd="1" destOrd="0" parTransId="{8C69BB09-0666-40D1-AD6B-B2B5BDE9601B}" sibTransId="{200AB71D-B1F4-4904-8B2F-0C56689B72D8}"/>
    <dgm:cxn modelId="{28873301-1B9D-4C85-996A-DC638926CF42}" srcId="{8B625F6E-CB7A-4EA0-9C1B-329341D2A2FB}" destId="{C5F032F6-E045-4124-A87A-AAF357416B16}" srcOrd="2" destOrd="0" parTransId="{9C0B3150-1119-444E-8733-F57D00660076}" sibTransId="{82D6CFFE-7830-484D-B733-25AB041C31BC}"/>
    <dgm:cxn modelId="{9EEAAAF2-15EE-46E4-8038-E0C91A7BF5D9}" type="presOf" srcId="{9E72AB60-CA73-4A4D-B1BB-EE6593A2934A}" destId="{400F745C-A87C-4157-8979-85F30833DE52}" srcOrd="0" destOrd="0" presId="urn:microsoft.com/office/officeart/2005/8/layout/lProcess2"/>
    <dgm:cxn modelId="{BD83C050-7678-48B6-BE8C-A5E3537B3AF2}" type="presOf" srcId="{951B544B-9863-4461-BC59-AA841651BF47}" destId="{EA45E6EA-90B4-4CB0-B969-67528B3FD706}" srcOrd="0" destOrd="0" presId="urn:microsoft.com/office/officeart/2005/8/layout/lProcess2"/>
    <dgm:cxn modelId="{886FD835-46EC-49DB-A493-2AF2CF0C5C8C}" type="presOf" srcId="{C5F032F6-E045-4124-A87A-AAF357416B16}" destId="{72305682-3337-4870-BDD2-63E958C18B9E}" srcOrd="1" destOrd="0" presId="urn:microsoft.com/office/officeart/2005/8/layout/lProcess2"/>
    <dgm:cxn modelId="{5C461E94-7537-410B-9F71-9D505FEF5E9F}" srcId="{8B625F6E-CB7A-4EA0-9C1B-329341D2A2FB}" destId="{CDD913F4-FE02-4080-A47A-25FC13CDC8CF}" srcOrd="1" destOrd="0" parTransId="{2255138F-C3D5-40AA-A587-7FF1EB3D764F}" sibTransId="{B77520C9-BDA8-46F4-8F64-C649BDBAE549}"/>
    <dgm:cxn modelId="{769D1343-9AED-4F2E-86A1-FD39F0D148B1}" type="presOf" srcId="{826969D7-BBB1-4C11-80C7-39137289C7C9}" destId="{4BC6C128-8BC8-4105-BDF6-52EB505F9690}" srcOrd="0" destOrd="0" presId="urn:microsoft.com/office/officeart/2005/8/layout/lProcess2"/>
    <dgm:cxn modelId="{4FED143A-042C-46E3-9C48-414BE7DDD783}" type="presOf" srcId="{CD59B05F-DE9B-4965-872E-090FCC990E2B}" destId="{2649E136-9CA6-4913-81CD-002CA83FCC83}" srcOrd="0" destOrd="0" presId="urn:microsoft.com/office/officeart/2005/8/layout/lProcess2"/>
    <dgm:cxn modelId="{A1466B14-99B4-4E4A-B723-27DD666435A5}" srcId="{C5F032F6-E045-4124-A87A-AAF357416B16}" destId="{667D8A4E-4BBF-427F-8735-05641DC7BD25}" srcOrd="0" destOrd="0" parTransId="{E0A55B36-8B68-45B4-BDD8-995E2C50EBA0}" sibTransId="{8C5DE9C6-922D-488B-BE59-2637F39C64FB}"/>
    <dgm:cxn modelId="{551AFB90-1319-48C4-8D69-87217CB3F4B3}" type="presOf" srcId="{BBF46545-E821-41B9-ACDA-34B324D1DC8B}" destId="{4A0230CC-2406-43E3-98C9-1A108CD84108}" srcOrd="0" destOrd="0" presId="urn:microsoft.com/office/officeart/2005/8/layout/lProcess2"/>
    <dgm:cxn modelId="{3F299E32-55D1-48B9-B34E-D71353005DA2}" srcId="{CD59B05F-DE9B-4965-872E-090FCC990E2B}" destId="{B672EE0F-9220-4DFC-A485-143817DF3495}" srcOrd="1" destOrd="0" parTransId="{B6C4F94B-624C-4CA7-AD79-438BFFB23EF0}" sibTransId="{BEE50E60-80A1-479A-A11A-B7EF6A80DFB7}"/>
    <dgm:cxn modelId="{20E86339-2DE7-497D-9B5A-AE2636BEA137}" type="presOf" srcId="{8B625F6E-CB7A-4EA0-9C1B-329341D2A2FB}" destId="{D5635378-0C97-47D7-BA5C-518AAF264485}" srcOrd="0" destOrd="0" presId="urn:microsoft.com/office/officeart/2005/8/layout/lProcess2"/>
    <dgm:cxn modelId="{52A0EFE4-B875-4E36-814B-0CF0D046BA79}" type="presOf" srcId="{667D8A4E-4BBF-427F-8735-05641DC7BD25}" destId="{E2F37FAC-F033-40C0-AAAC-06B86D932ECE}" srcOrd="0" destOrd="0" presId="urn:microsoft.com/office/officeart/2005/8/layout/lProcess2"/>
    <dgm:cxn modelId="{500DFE90-05C9-4C23-860D-FAC2F24F7182}" srcId="{826969D7-BBB1-4C11-80C7-39137289C7C9}" destId="{3062943B-FE31-4F13-9233-ABF333F2FF84}" srcOrd="0" destOrd="0" parTransId="{98816789-B0B8-4D6C-B0BB-6A5977533C86}" sibTransId="{043EB8E9-EA50-414B-A367-B13A719F2A0F}"/>
    <dgm:cxn modelId="{FCC72BB0-57F5-4F0B-9D21-8175A176D8F0}" type="presOf" srcId="{CDD913F4-FE02-4080-A47A-25FC13CDC8CF}" destId="{559D938B-D97B-44C0-AA56-6D0099BBF5C8}" srcOrd="0" destOrd="0" presId="urn:microsoft.com/office/officeart/2005/8/layout/lProcess2"/>
    <dgm:cxn modelId="{BBF2DA39-A45B-48D4-A9AE-4E9A85C86E51}" type="presOf" srcId="{41D7A725-7EB0-4DDE-BB26-51590AF9A27C}" destId="{30381610-B107-4D21-99EC-7EBAF6EDAF37}" srcOrd="0" destOrd="0" presId="urn:microsoft.com/office/officeart/2005/8/layout/lProcess2"/>
    <dgm:cxn modelId="{DC9535C0-8165-4E7B-99BD-74E2DED575C9}" srcId="{CDD913F4-FE02-4080-A47A-25FC13CDC8CF}" destId="{9E72AB60-CA73-4A4D-B1BB-EE6593A2934A}" srcOrd="0" destOrd="0" parTransId="{7EB48792-6F8C-4776-BEA9-7B0007094790}" sibTransId="{BF732946-7C87-46C9-84CC-C64A1273E2A8}"/>
    <dgm:cxn modelId="{9F1FE427-FAF5-4D6C-AA3C-726D27C33DD8}" srcId="{826969D7-BBB1-4C11-80C7-39137289C7C9}" destId="{D76680DF-E82C-4D87-BF61-FBA5A7322F5D}" srcOrd="1" destOrd="0" parTransId="{6F1550C3-053E-40FE-936A-DF5F46D00F51}" sibTransId="{FE5C95FE-27F4-4F8A-8067-B84E3999497D}"/>
    <dgm:cxn modelId="{F6971BE0-BA8F-445F-B0C9-C4130D013A5E}" srcId="{C5F032F6-E045-4124-A87A-AAF357416B16}" destId="{951B544B-9863-4461-BC59-AA841651BF47}" srcOrd="1" destOrd="0" parTransId="{A6F8F5EC-F40B-468F-92AF-9AAE592AF379}" sibTransId="{858EDA61-38A1-40EB-A293-0BF5C25DA36B}"/>
    <dgm:cxn modelId="{F25CD5A3-B85D-4DBC-8623-814E5E5D3AD0}" type="presOf" srcId="{D76680DF-E82C-4D87-BF61-FBA5A7322F5D}" destId="{EAEB6673-A514-4D3A-820E-0CB13D7D82C4}" srcOrd="0" destOrd="0" presId="urn:microsoft.com/office/officeart/2005/8/layout/lProcess2"/>
    <dgm:cxn modelId="{D5909DC6-EFEC-4E90-BBC5-09CB0D9E6C08}" type="presOf" srcId="{CD59B05F-DE9B-4965-872E-090FCC990E2B}" destId="{1D15F9B3-4E28-4B3B-AD15-42D0FC211E94}" srcOrd="1" destOrd="0" presId="urn:microsoft.com/office/officeart/2005/8/layout/lProcess2"/>
    <dgm:cxn modelId="{BAEE8F61-3271-44BC-8599-129B33EDD437}" srcId="{8B625F6E-CB7A-4EA0-9C1B-329341D2A2FB}" destId="{826969D7-BBB1-4C11-80C7-39137289C7C9}" srcOrd="0" destOrd="0" parTransId="{737AD19B-DC5E-4754-959A-47A13922BAA9}" sibTransId="{7AD2F079-A78F-45DA-9C9E-5D75AE7CF78B}"/>
    <dgm:cxn modelId="{D445A682-6595-46D2-956D-BCD157BB30E7}" type="presParOf" srcId="{D5635378-0C97-47D7-BA5C-518AAF264485}" destId="{584BC621-66E9-4B3F-95D0-2A817244C13F}" srcOrd="0" destOrd="0" presId="urn:microsoft.com/office/officeart/2005/8/layout/lProcess2"/>
    <dgm:cxn modelId="{35A4DA7D-B76E-4992-A78C-7441D7D65883}" type="presParOf" srcId="{584BC621-66E9-4B3F-95D0-2A817244C13F}" destId="{4BC6C128-8BC8-4105-BDF6-52EB505F9690}" srcOrd="0" destOrd="0" presId="urn:microsoft.com/office/officeart/2005/8/layout/lProcess2"/>
    <dgm:cxn modelId="{DB748E67-6F54-43CF-B0C5-1162ECF9CA31}" type="presParOf" srcId="{584BC621-66E9-4B3F-95D0-2A817244C13F}" destId="{CF20ECFE-95F4-40C8-9770-B0734EB3E6CE}" srcOrd="1" destOrd="0" presId="urn:microsoft.com/office/officeart/2005/8/layout/lProcess2"/>
    <dgm:cxn modelId="{39196977-FFE1-46BA-93C4-13945169088E}" type="presParOf" srcId="{584BC621-66E9-4B3F-95D0-2A817244C13F}" destId="{6BFFE325-0367-4BD8-98BA-AB3A1F02EE61}" srcOrd="2" destOrd="0" presId="urn:microsoft.com/office/officeart/2005/8/layout/lProcess2"/>
    <dgm:cxn modelId="{2853D9A7-3D00-4957-ABBA-9713762B259C}" type="presParOf" srcId="{6BFFE325-0367-4BD8-98BA-AB3A1F02EE61}" destId="{9CD785BE-357D-4417-93F3-D165F8FB523E}" srcOrd="0" destOrd="0" presId="urn:microsoft.com/office/officeart/2005/8/layout/lProcess2"/>
    <dgm:cxn modelId="{5762CDEB-5C5E-423F-AA45-BACE44579ABF}" type="presParOf" srcId="{9CD785BE-357D-4417-93F3-D165F8FB523E}" destId="{EC0F1519-17F9-47E1-8410-97D880E6E5D8}" srcOrd="0" destOrd="0" presId="urn:microsoft.com/office/officeart/2005/8/layout/lProcess2"/>
    <dgm:cxn modelId="{C82C56BA-3901-4634-8C32-B3C5C9A02824}" type="presParOf" srcId="{9CD785BE-357D-4417-93F3-D165F8FB523E}" destId="{DD56B54C-57E1-4038-9462-69445D990080}" srcOrd="1" destOrd="0" presId="urn:microsoft.com/office/officeart/2005/8/layout/lProcess2"/>
    <dgm:cxn modelId="{5EF67C10-35A4-4F21-BA5C-C32416531AF1}" type="presParOf" srcId="{9CD785BE-357D-4417-93F3-D165F8FB523E}" destId="{EAEB6673-A514-4D3A-820E-0CB13D7D82C4}" srcOrd="2" destOrd="0" presId="urn:microsoft.com/office/officeart/2005/8/layout/lProcess2"/>
    <dgm:cxn modelId="{F6DAB00C-FB9B-4B9E-B086-44E2DD019003}" type="presParOf" srcId="{D5635378-0C97-47D7-BA5C-518AAF264485}" destId="{D73EECD0-1CA0-4B00-A166-5F11627FD273}" srcOrd="1" destOrd="0" presId="urn:microsoft.com/office/officeart/2005/8/layout/lProcess2"/>
    <dgm:cxn modelId="{1AAEC861-8375-4932-9B14-0D0D23647A10}" type="presParOf" srcId="{D5635378-0C97-47D7-BA5C-518AAF264485}" destId="{7A2C551B-68BE-44F1-B7B4-BEDC63BFBDBD}" srcOrd="2" destOrd="0" presId="urn:microsoft.com/office/officeart/2005/8/layout/lProcess2"/>
    <dgm:cxn modelId="{3DA9D8AA-A47A-403A-B4FF-78E42BA590E0}" type="presParOf" srcId="{7A2C551B-68BE-44F1-B7B4-BEDC63BFBDBD}" destId="{559D938B-D97B-44C0-AA56-6D0099BBF5C8}" srcOrd="0" destOrd="0" presId="urn:microsoft.com/office/officeart/2005/8/layout/lProcess2"/>
    <dgm:cxn modelId="{1DEE39A2-004D-4656-A1F9-CC2012A10497}" type="presParOf" srcId="{7A2C551B-68BE-44F1-B7B4-BEDC63BFBDBD}" destId="{E8A4B230-AD0C-4A15-A6F0-9E66CFA08876}" srcOrd="1" destOrd="0" presId="urn:microsoft.com/office/officeart/2005/8/layout/lProcess2"/>
    <dgm:cxn modelId="{D8A45D67-A097-4D0F-B1F6-D05A9B72440A}" type="presParOf" srcId="{7A2C551B-68BE-44F1-B7B4-BEDC63BFBDBD}" destId="{05D26224-4913-4517-A626-DE823681B2E2}" srcOrd="2" destOrd="0" presId="urn:microsoft.com/office/officeart/2005/8/layout/lProcess2"/>
    <dgm:cxn modelId="{C13B03D2-6D1A-46BB-AB47-4F0D79285457}" type="presParOf" srcId="{05D26224-4913-4517-A626-DE823681B2E2}" destId="{EDAA5817-8357-4B17-B6B1-F0467B0435D8}" srcOrd="0" destOrd="0" presId="urn:microsoft.com/office/officeart/2005/8/layout/lProcess2"/>
    <dgm:cxn modelId="{C5F02C6B-1E66-4097-A925-C4F61585C4E0}" type="presParOf" srcId="{EDAA5817-8357-4B17-B6B1-F0467B0435D8}" destId="{400F745C-A87C-4157-8979-85F30833DE52}" srcOrd="0" destOrd="0" presId="urn:microsoft.com/office/officeart/2005/8/layout/lProcess2"/>
    <dgm:cxn modelId="{529C0619-E20A-4BE3-8223-870A5377063C}" type="presParOf" srcId="{EDAA5817-8357-4B17-B6B1-F0467B0435D8}" destId="{00D08D81-0C8F-442B-A789-5D7E66471200}" srcOrd="1" destOrd="0" presId="urn:microsoft.com/office/officeart/2005/8/layout/lProcess2"/>
    <dgm:cxn modelId="{6DB23C3D-CF13-4435-8C08-F0A362E7264F}" type="presParOf" srcId="{EDAA5817-8357-4B17-B6B1-F0467B0435D8}" destId="{30381610-B107-4D21-99EC-7EBAF6EDAF37}" srcOrd="2" destOrd="0" presId="urn:microsoft.com/office/officeart/2005/8/layout/lProcess2"/>
    <dgm:cxn modelId="{A114CDAF-FC17-4BF5-849B-EDD9269F4708}" type="presParOf" srcId="{D5635378-0C97-47D7-BA5C-518AAF264485}" destId="{3D8265A1-CF5E-477B-B367-CF2A9CA8EDBF}" srcOrd="3" destOrd="0" presId="urn:microsoft.com/office/officeart/2005/8/layout/lProcess2"/>
    <dgm:cxn modelId="{C6B9930A-F834-4B75-A848-3B89C5001427}" type="presParOf" srcId="{D5635378-0C97-47D7-BA5C-518AAF264485}" destId="{A5DA3938-869F-4C64-9372-351EDF2F2289}" srcOrd="4" destOrd="0" presId="urn:microsoft.com/office/officeart/2005/8/layout/lProcess2"/>
    <dgm:cxn modelId="{8296BFA8-8245-465B-99A9-7095F3C88999}" type="presParOf" srcId="{A5DA3938-869F-4C64-9372-351EDF2F2289}" destId="{2F83BC72-FD9D-4291-BA89-3B78B16C0869}" srcOrd="0" destOrd="0" presId="urn:microsoft.com/office/officeart/2005/8/layout/lProcess2"/>
    <dgm:cxn modelId="{6460BCD6-15DD-4E3D-81AC-4620796688CD}" type="presParOf" srcId="{A5DA3938-869F-4C64-9372-351EDF2F2289}" destId="{72305682-3337-4870-BDD2-63E958C18B9E}" srcOrd="1" destOrd="0" presId="urn:microsoft.com/office/officeart/2005/8/layout/lProcess2"/>
    <dgm:cxn modelId="{4C4878DC-B5CB-4D24-BD15-EA7BAFA64977}" type="presParOf" srcId="{A5DA3938-869F-4C64-9372-351EDF2F2289}" destId="{B72462B5-6A90-452B-A00D-893EA779154B}" srcOrd="2" destOrd="0" presId="urn:microsoft.com/office/officeart/2005/8/layout/lProcess2"/>
    <dgm:cxn modelId="{004756D3-AE3B-455D-95D4-A5680DC5A0CE}" type="presParOf" srcId="{B72462B5-6A90-452B-A00D-893EA779154B}" destId="{1BED14FA-CE92-4057-A62F-EC15CF9ACBE2}" srcOrd="0" destOrd="0" presId="urn:microsoft.com/office/officeart/2005/8/layout/lProcess2"/>
    <dgm:cxn modelId="{43C366BB-3861-424D-B4DA-71CFBEE5F69F}" type="presParOf" srcId="{1BED14FA-CE92-4057-A62F-EC15CF9ACBE2}" destId="{E2F37FAC-F033-40C0-AAAC-06B86D932ECE}" srcOrd="0" destOrd="0" presId="urn:microsoft.com/office/officeart/2005/8/layout/lProcess2"/>
    <dgm:cxn modelId="{CB7EA03C-A171-4CD2-BA87-B74566716765}" type="presParOf" srcId="{1BED14FA-CE92-4057-A62F-EC15CF9ACBE2}" destId="{D7EAC419-C142-44F6-B062-52C4158B4CBF}" srcOrd="1" destOrd="0" presId="urn:microsoft.com/office/officeart/2005/8/layout/lProcess2"/>
    <dgm:cxn modelId="{1E9A28F0-F2B5-4433-8596-3C658787CC5A}" type="presParOf" srcId="{1BED14FA-CE92-4057-A62F-EC15CF9ACBE2}" destId="{EA45E6EA-90B4-4CB0-B969-67528B3FD706}" srcOrd="2" destOrd="0" presId="urn:microsoft.com/office/officeart/2005/8/layout/lProcess2"/>
    <dgm:cxn modelId="{7A00C74F-F269-408E-B086-ECEA4A204777}" type="presParOf" srcId="{D5635378-0C97-47D7-BA5C-518AAF264485}" destId="{5AE65598-6B34-49D4-BF18-9A7863E2E652}" srcOrd="5" destOrd="0" presId="urn:microsoft.com/office/officeart/2005/8/layout/lProcess2"/>
    <dgm:cxn modelId="{07924756-5556-4E92-A561-7CA11602A6E5}" type="presParOf" srcId="{D5635378-0C97-47D7-BA5C-518AAF264485}" destId="{79C4C6A0-B116-417D-8D00-0CBA98310F52}" srcOrd="6" destOrd="0" presId="urn:microsoft.com/office/officeart/2005/8/layout/lProcess2"/>
    <dgm:cxn modelId="{60284666-8631-4F64-8634-847F2653E865}" type="presParOf" srcId="{79C4C6A0-B116-417D-8D00-0CBA98310F52}" destId="{2649E136-9CA6-4913-81CD-002CA83FCC83}" srcOrd="0" destOrd="0" presId="urn:microsoft.com/office/officeart/2005/8/layout/lProcess2"/>
    <dgm:cxn modelId="{F3EF2EEB-2355-44CD-97FA-7D017693C480}" type="presParOf" srcId="{79C4C6A0-B116-417D-8D00-0CBA98310F52}" destId="{1D15F9B3-4E28-4B3B-AD15-42D0FC211E94}" srcOrd="1" destOrd="0" presId="urn:microsoft.com/office/officeart/2005/8/layout/lProcess2"/>
    <dgm:cxn modelId="{7F61EC20-B0BF-4F2D-B5B8-77CD548E1BBB}" type="presParOf" srcId="{79C4C6A0-B116-417D-8D00-0CBA98310F52}" destId="{067B3AAE-894D-4315-BA97-4A7852D41CF5}" srcOrd="2" destOrd="0" presId="urn:microsoft.com/office/officeart/2005/8/layout/lProcess2"/>
    <dgm:cxn modelId="{C37B5341-BEBB-4CBB-B213-B0EFFD7CC83C}" type="presParOf" srcId="{067B3AAE-894D-4315-BA97-4A7852D41CF5}" destId="{B8BB1FCD-99F2-4507-AFC4-C7799314F60A}" srcOrd="0" destOrd="0" presId="urn:microsoft.com/office/officeart/2005/8/layout/lProcess2"/>
    <dgm:cxn modelId="{51A1C5A8-F62F-4FEC-B0B2-71BC1EDB523A}" type="presParOf" srcId="{B8BB1FCD-99F2-4507-AFC4-C7799314F60A}" destId="{4A0230CC-2406-43E3-98C9-1A108CD84108}" srcOrd="0" destOrd="0" presId="urn:microsoft.com/office/officeart/2005/8/layout/lProcess2"/>
    <dgm:cxn modelId="{6D78BC68-5E36-4D82-8598-7D4CF7744669}" type="presParOf" srcId="{B8BB1FCD-99F2-4507-AFC4-C7799314F60A}" destId="{46D770FE-B60A-4A94-BFC8-18349DEBC629}" srcOrd="1" destOrd="0" presId="urn:microsoft.com/office/officeart/2005/8/layout/lProcess2"/>
    <dgm:cxn modelId="{259B2524-BBEF-4EB3-9264-0E91690842E0}" type="presParOf" srcId="{B8BB1FCD-99F2-4507-AFC4-C7799314F60A}" destId="{5A595A95-D4D8-46B1-A734-2A5378B591B7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5220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406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5234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5406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4133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7048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70179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6042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4537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039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405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527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4895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2753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3337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0176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4664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18683-8D60-46AD-8435-6D166C5B8FE8}" type="datetimeFigureOut">
              <a:rPr lang="en-AU" smtClean="0"/>
              <a:t>2/09/2014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50737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AU" smtClean="0"/>
              <a:t>Project overview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AU" dirty="0" smtClean="0"/>
              <a:t>Project Name</a:t>
            </a:r>
          </a:p>
          <a:p>
            <a:pPr algn="r"/>
            <a:r>
              <a:rPr lang="en-AU" dirty="0" smtClean="0"/>
              <a:t>Company Name</a:t>
            </a:r>
          </a:p>
          <a:p>
            <a:pPr algn="r"/>
            <a:r>
              <a:rPr lang="en-AU" dirty="0" smtClean="0"/>
              <a:t>Presenter Name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92875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Status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986545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9647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Related Documents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6244293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350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Project Goals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5652409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922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Competitive Analysis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9930395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3129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Competitive Analysis, Cont.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7690402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7344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Technology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New technology being used</a:t>
            </a:r>
          </a:p>
          <a:p>
            <a:pPr lvl="1"/>
            <a:r>
              <a:rPr lang="en-AU" dirty="0" smtClean="0"/>
              <a:t>Benefits</a:t>
            </a:r>
          </a:p>
          <a:p>
            <a:r>
              <a:rPr lang="en-AU" dirty="0" smtClean="0"/>
              <a:t>Standards being adopted</a:t>
            </a:r>
          </a:p>
          <a:p>
            <a:pPr lvl="1"/>
            <a:r>
              <a:rPr lang="en-AU" dirty="0" smtClean="0"/>
              <a:t>Benefits</a:t>
            </a:r>
          </a:p>
          <a:p>
            <a:r>
              <a:rPr lang="en-AU" dirty="0" smtClean="0"/>
              <a:t>Standards specifically being ignored</a:t>
            </a:r>
          </a:p>
          <a:p>
            <a:pPr lvl="1"/>
            <a:r>
              <a:rPr lang="en-AU" dirty="0" smtClean="0"/>
              <a:t>Drawbacks and benefits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366472"/>
            <a:ext cx="4083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DYA: Define your acronyms!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52008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Team Resources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9672867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0979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Description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Describe the project in non-technical terms</a:t>
            </a:r>
          </a:p>
          <a:p>
            <a:r>
              <a:rPr lang="en-AU" dirty="0" smtClean="0"/>
              <a:t>Use the following slides to discuss status, schedules, budget </a:t>
            </a:r>
            <a:r>
              <a:rPr lang="en-AU" dirty="0" err="1" smtClean="0"/>
              <a:t>etc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715298"/>
            <a:ext cx="7117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For more info…</a:t>
            </a:r>
          </a:p>
          <a:p>
            <a:r>
              <a:rPr lang="en-AU" sz="1200" dirty="0" smtClean="0"/>
              <a:t>List location or contact for specification (or other related documents)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1198806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Procedures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6227190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5715298"/>
            <a:ext cx="7117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For more info…</a:t>
            </a:r>
          </a:p>
          <a:p>
            <a:r>
              <a:rPr lang="en-AU" sz="1200" dirty="0" smtClean="0"/>
              <a:t>List location or contact for specification (or other related documents)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37373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Schedule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Review high-level schedule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715298"/>
            <a:ext cx="7117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For more info…</a:t>
            </a:r>
          </a:p>
          <a:p>
            <a:r>
              <a:rPr lang="en-AU" sz="1200" dirty="0" smtClean="0"/>
              <a:t>List location or contact for specification (or other related documents)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40842152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TC104033919[[fn=Circuit]]</Template>
  <TotalTime>33</TotalTime>
  <Words>237</Words>
  <Application>Microsoft Office PowerPoint</Application>
  <PresentationFormat>Widescreen</PresentationFormat>
  <Paragraphs>74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Tw Cen MT</vt:lpstr>
      <vt:lpstr>Circuit</vt:lpstr>
      <vt:lpstr>Project overview</vt:lpstr>
      <vt:lpstr>Project Goals</vt:lpstr>
      <vt:lpstr>Competitive Analysis</vt:lpstr>
      <vt:lpstr>Competitive Analysis, Cont.</vt:lpstr>
      <vt:lpstr>Technology</vt:lpstr>
      <vt:lpstr>Team Resources</vt:lpstr>
      <vt:lpstr>Description</vt:lpstr>
      <vt:lpstr>Procedures</vt:lpstr>
      <vt:lpstr>Schedule</vt:lpstr>
      <vt:lpstr>Current Status</vt:lpstr>
      <vt:lpstr>Related Documents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Overview</dc:title>
  <dc:creator>Karen Brouwer</dc:creator>
  <cp:lastModifiedBy>Cara Hemphill</cp:lastModifiedBy>
  <cp:revision>12</cp:revision>
  <dcterms:created xsi:type="dcterms:W3CDTF">2013-04-10T03:42:21Z</dcterms:created>
  <dcterms:modified xsi:type="dcterms:W3CDTF">2014-09-01T23:11:30Z</dcterms:modified>
</cp:coreProperties>
</file>