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3" autoAdjust="0"/>
    <p:restoredTop sz="94660"/>
  </p:normalViewPr>
  <p:slideViewPr>
    <p:cSldViewPr snapToGrid="0">
      <p:cViewPr varScale="1">
        <p:scale>
          <a:sx n="54" d="100"/>
          <a:sy n="54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9BFC2-39D0-462F-9365-EB1F9CC9A0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29A699-AB98-41D9-B4F9-5B9028CB54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A1EC3-F99B-4CC4-AC1F-C173E6A59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29805-BD2E-49FB-895D-68DEBD79C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8010B-832C-4FFD-9115-AA9510E52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0837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28DDE-48CA-4E84-8BE8-4581F0679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A30A6D-AAEA-401C-8329-49CB394E9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1DCF8-C27F-489E-A067-2C5D245F2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DEDA5-5FA5-4E0F-B3EE-03D6583BC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06771-F622-4EE5-AC28-10849D708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594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A5735C-BABB-4622-B979-C458BE59B0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339EF0-8AC6-4980-A8D5-3446C1C563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F0B29-505A-4FE0-BA13-FC01A84B3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2F811-E2FC-4E60-9A11-E214A89A5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EA9F2-306E-43EA-976A-78C4BE19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809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8FF00-73E6-49BD-BC18-83F0C5032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6FA9B-2A0F-4A0F-BF0D-3FFD7E34E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53E4E-7737-4F9E-9931-A58269D7B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E40AF-E420-479F-9E41-0334CB68E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D012C-05B7-487C-B515-EC14D3FE5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070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60AC4-9086-4A73-A78B-EED29309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C6C2D-5334-4CD4-A698-954B57C7A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E3095-5C1A-4678-BB3A-96FF282AD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78530-3E9B-44BC-AE89-23BDD0D7B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F632F-7969-405E-B2B1-9C53FAD37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5325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E606A-F503-4B57-828D-5B5C5E009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32090-5A02-44F8-BBA7-B7C31A78F9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28098E-D6BF-4E81-80E0-1EBF34DDD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54EBCA-5639-4715-992F-5681D01DE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C494B9-2AA2-4655-BE60-5607B8481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0922C-5EBA-42F6-AD28-A93D280CE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999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64097-620E-4F21-902C-5BA925D11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3A0690-3268-48FB-BFEC-9D95137B1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5F7C0D-30EB-42C0-B537-10B6835326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937D5C-ABED-470E-B038-2EF17E064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294FBD-8EAA-4071-92B0-51ED82DA28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8C4239-A9E6-4224-9045-CD7A23BEF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66B158-FA0F-46A6-841F-9AFC599E4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E6FF07-59E5-446C-AC02-AF26051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1192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DC533-E6D6-4623-8E48-949BA3093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6A340C-1910-4941-B9B2-874F41516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54345B-56FB-4456-8F41-FD71D59D2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828E76-7FAA-4069-A45F-D332F9E89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821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55D7BD-466F-4C35-8FB6-6B49F8486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2F987D-1124-483A-8815-7E3F97DD4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58D4D-D72C-4C39-A0AC-3F2B7DA11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7182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FC2CE-74CD-47EF-AD01-B37565A33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63626-2EFA-4162-8EB1-8A1C554B5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5DAA4F-B609-4CB0-BB38-EAF3FEC13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FCFB8B-627A-4833-BFC6-8C71C8E7C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30DA6-CAB0-4952-8186-C4403E1EF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34ACD0-D14A-440D-A36B-8B9911968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75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675CD-652E-445F-85FE-5272954A2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4E550B-829A-4672-9C39-00D508F9EE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BC0E2A-31AF-4991-86BC-AB4910B34B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185664-1E21-4E39-AA3A-6EC02E11B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38D1FC-E813-4DA1-AD19-28563424D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917D55-E9B3-43AD-A7E7-423FFC1A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73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CDE767-E642-4300-860C-08765A306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FE4FFF-F428-439F-BD67-B53D978EA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738D-C820-4643-83F6-C874A425A4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1772A-AB6C-4376-8BAF-4990CBB0ACD4}" type="datetimeFigureOut">
              <a:rPr lang="en-AU" smtClean="0"/>
              <a:t>23/08/2017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772D9-19A5-4B37-ABF6-83BF57813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CDEF4-7AE2-4AA3-8EF7-F9CDB39E88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ECF65-BA60-442C-BE5D-BBAE349B6D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628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17A97-9D34-4DC4-A3EB-CE273B887E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70DCCC-0811-41A7-8C6F-AEF505298C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3023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Ivana Robinson</dc:creator>
  <cp:lastModifiedBy>Ivana Robinson</cp:lastModifiedBy>
  <cp:revision>1</cp:revision>
  <dcterms:created xsi:type="dcterms:W3CDTF">2017-08-23T04:37:47Z</dcterms:created>
  <dcterms:modified xsi:type="dcterms:W3CDTF">2017-08-23T04:38:11Z</dcterms:modified>
</cp:coreProperties>
</file>